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2697" r:id="rId3"/>
    <p:sldId id="22768" r:id="rId4"/>
    <p:sldId id="22764" r:id="rId5"/>
    <p:sldId id="272" r:id="rId6"/>
    <p:sldId id="22802" r:id="rId7"/>
    <p:sldId id="22634" r:id="rId8"/>
    <p:sldId id="22803" r:id="rId9"/>
    <p:sldId id="277" r:id="rId10"/>
    <p:sldId id="22786" r:id="rId11"/>
    <p:sldId id="22637" r:id="rId12"/>
    <p:sldId id="22719" r:id="rId13"/>
    <p:sldId id="22642" r:id="rId14"/>
    <p:sldId id="22641" r:id="rId15"/>
    <p:sldId id="22717" r:id="rId16"/>
    <p:sldId id="22716" r:id="rId17"/>
    <p:sldId id="22720" r:id="rId18"/>
    <p:sldId id="22721" r:id="rId19"/>
    <p:sldId id="22787" r:id="rId20"/>
    <p:sldId id="273" r:id="rId21"/>
    <p:sldId id="22765" r:id="rId22"/>
    <p:sldId id="22644" r:id="rId23"/>
    <p:sldId id="22804" r:id="rId24"/>
    <p:sldId id="22645" r:id="rId25"/>
    <p:sldId id="281" r:id="rId26"/>
    <p:sldId id="282" r:id="rId27"/>
    <p:sldId id="22886" r:id="rId28"/>
    <p:sldId id="283" r:id="rId29"/>
    <p:sldId id="22887" r:id="rId30"/>
    <p:sldId id="297" r:id="rId31"/>
    <p:sldId id="22646" r:id="rId32"/>
    <p:sldId id="22647" r:id="rId33"/>
    <p:sldId id="22722" r:id="rId34"/>
    <p:sldId id="285" r:id="rId35"/>
    <p:sldId id="286" r:id="rId36"/>
    <p:sldId id="287" r:id="rId37"/>
    <p:sldId id="288" r:id="rId38"/>
    <p:sldId id="289" r:id="rId39"/>
    <p:sldId id="22888" r:id="rId40"/>
    <p:sldId id="22648" r:id="rId41"/>
    <p:sldId id="22649" r:id="rId42"/>
    <p:sldId id="22650" r:id="rId43"/>
    <p:sldId id="22652" r:id="rId44"/>
    <p:sldId id="22651" r:id="rId45"/>
    <p:sldId id="22653" r:id="rId46"/>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0" d="100"/>
          <a:sy n="100" d="100"/>
        </p:scale>
        <p:origin x="267" y="41"/>
      </p:cViewPr>
      <p:guideLst/>
    </p:cSldViewPr>
  </p:slideViewPr>
  <p:notesTextViewPr>
    <p:cViewPr>
      <p:scale>
        <a:sx n="1" d="1"/>
        <a:sy n="1" d="1"/>
      </p:scale>
      <p:origin x="0" y="0"/>
    </p:cViewPr>
  </p:notesTextViewPr>
  <p:sorterViewPr>
    <p:cViewPr varScale="1">
      <p:scale>
        <a:sx n="100" d="100"/>
        <a:sy n="100" d="100"/>
      </p:scale>
      <p:origin x="0" y="-385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59AF730-E0A2-48BE-2051-1D8341633374}"/>
              </a:ext>
            </a:extLst>
          </p:cNvPr>
          <p:cNvSpPr>
            <a:spLocks noGrp="1"/>
          </p:cNvSpPr>
          <p:nvPr>
            <p:ph type="ctrTitle"/>
          </p:nvPr>
        </p:nvSpPr>
        <p:spPr>
          <a:xfrm>
            <a:off x="1524000" y="1122363"/>
            <a:ext cx="9144000" cy="2387600"/>
          </a:xfrm>
        </p:spPr>
        <p:txBody>
          <a:bodyPr anchor="b"/>
          <a:lstStyle>
            <a:lvl1pPr algn="ctr">
              <a:defRPr sz="6000"/>
            </a:lvl1pPr>
          </a:lstStyle>
          <a:p>
            <a:r>
              <a:rPr lang="ko-KR" altLang="en-US"/>
              <a:t>마스터 제목 스타일 편집</a:t>
            </a:r>
          </a:p>
        </p:txBody>
      </p:sp>
      <p:sp>
        <p:nvSpPr>
          <p:cNvPr id="3" name="부제목 2">
            <a:extLst>
              <a:ext uri="{FF2B5EF4-FFF2-40B4-BE49-F238E27FC236}">
                <a16:creationId xmlns:a16="http://schemas.microsoft.com/office/drawing/2014/main" id="{42AF9E54-1290-8CF1-0818-E569C985FAB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클릭하여 마스터 부제목 스타일 편집</a:t>
            </a:r>
          </a:p>
        </p:txBody>
      </p:sp>
      <p:sp>
        <p:nvSpPr>
          <p:cNvPr id="4" name="날짜 개체 틀 3">
            <a:extLst>
              <a:ext uri="{FF2B5EF4-FFF2-40B4-BE49-F238E27FC236}">
                <a16:creationId xmlns:a16="http://schemas.microsoft.com/office/drawing/2014/main" id="{B7473CF5-4571-45D7-1712-048DC16C1FBF}"/>
              </a:ext>
            </a:extLst>
          </p:cNvPr>
          <p:cNvSpPr>
            <a:spLocks noGrp="1"/>
          </p:cNvSpPr>
          <p:nvPr>
            <p:ph type="dt" sz="half" idx="10"/>
          </p:nvPr>
        </p:nvSpPr>
        <p:spPr/>
        <p:txBody>
          <a:bodyPr/>
          <a:lstStyle/>
          <a:p>
            <a:fld id="{B9AEFAF9-E76C-403A-BDFE-EB8975686BD4}" type="datetimeFigureOut">
              <a:rPr lang="ko-KR" altLang="en-US" smtClean="0"/>
              <a:t>2023-05-22</a:t>
            </a:fld>
            <a:endParaRPr lang="ko-KR" altLang="en-US"/>
          </a:p>
        </p:txBody>
      </p:sp>
      <p:sp>
        <p:nvSpPr>
          <p:cNvPr id="5" name="바닥글 개체 틀 4">
            <a:extLst>
              <a:ext uri="{FF2B5EF4-FFF2-40B4-BE49-F238E27FC236}">
                <a16:creationId xmlns:a16="http://schemas.microsoft.com/office/drawing/2014/main" id="{B761EEC9-761E-CA24-7149-BF1D0EBB2F52}"/>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ECB09797-16FA-8A95-17B3-56907B46DD0D}"/>
              </a:ext>
            </a:extLst>
          </p:cNvPr>
          <p:cNvSpPr>
            <a:spLocks noGrp="1"/>
          </p:cNvSpPr>
          <p:nvPr>
            <p:ph type="sldNum" sz="quarter" idx="12"/>
          </p:nvPr>
        </p:nvSpPr>
        <p:spPr/>
        <p:txBody>
          <a:bodyPr/>
          <a:lstStyle/>
          <a:p>
            <a:fld id="{310B352F-97FA-49E1-8E44-94CAE299E07F}" type="slidenum">
              <a:rPr lang="ko-KR" altLang="en-US" smtClean="0"/>
              <a:t>‹#›</a:t>
            </a:fld>
            <a:endParaRPr lang="ko-KR" altLang="en-US"/>
          </a:p>
        </p:txBody>
      </p:sp>
    </p:spTree>
    <p:extLst>
      <p:ext uri="{BB962C8B-B14F-4D97-AF65-F5344CB8AC3E}">
        <p14:creationId xmlns:p14="http://schemas.microsoft.com/office/powerpoint/2010/main" val="6226736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B3AA4E5-9562-C6A7-B9BC-A93B55BB52AC}"/>
              </a:ext>
            </a:extLst>
          </p:cNvPr>
          <p:cNvSpPr>
            <a:spLocks noGrp="1"/>
          </p:cNvSpPr>
          <p:nvPr>
            <p:ph type="title"/>
          </p:nvPr>
        </p:nvSpPr>
        <p:spPr/>
        <p:txBody>
          <a:bodyPr/>
          <a:lstStyle/>
          <a:p>
            <a:r>
              <a:rPr lang="ko-KR" altLang="en-US"/>
              <a:t>마스터 제목 스타일 편집</a:t>
            </a:r>
          </a:p>
        </p:txBody>
      </p:sp>
      <p:sp>
        <p:nvSpPr>
          <p:cNvPr id="3" name="세로 텍스트 개체 틀 2">
            <a:extLst>
              <a:ext uri="{FF2B5EF4-FFF2-40B4-BE49-F238E27FC236}">
                <a16:creationId xmlns:a16="http://schemas.microsoft.com/office/drawing/2014/main" id="{A2ADC533-A433-B882-2C7B-D8D94A9CD687}"/>
              </a:ext>
            </a:extLst>
          </p:cNvPr>
          <p:cNvSpPr>
            <a:spLocks noGrp="1"/>
          </p:cNvSpPr>
          <p:nvPr>
            <p:ph type="body" orient="vert" idx="1"/>
          </p:nvPr>
        </p:nvSpPr>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0D85EFE6-B30C-D704-DDC6-85FAA0CB56F5}"/>
              </a:ext>
            </a:extLst>
          </p:cNvPr>
          <p:cNvSpPr>
            <a:spLocks noGrp="1"/>
          </p:cNvSpPr>
          <p:nvPr>
            <p:ph type="dt" sz="half" idx="10"/>
          </p:nvPr>
        </p:nvSpPr>
        <p:spPr/>
        <p:txBody>
          <a:bodyPr/>
          <a:lstStyle/>
          <a:p>
            <a:fld id="{B9AEFAF9-E76C-403A-BDFE-EB8975686BD4}" type="datetimeFigureOut">
              <a:rPr lang="ko-KR" altLang="en-US" smtClean="0"/>
              <a:t>2023-05-22</a:t>
            </a:fld>
            <a:endParaRPr lang="ko-KR" altLang="en-US"/>
          </a:p>
        </p:txBody>
      </p:sp>
      <p:sp>
        <p:nvSpPr>
          <p:cNvPr id="5" name="바닥글 개체 틀 4">
            <a:extLst>
              <a:ext uri="{FF2B5EF4-FFF2-40B4-BE49-F238E27FC236}">
                <a16:creationId xmlns:a16="http://schemas.microsoft.com/office/drawing/2014/main" id="{C23F1BCC-43ED-2C9C-1206-C8AC7620A53E}"/>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0364E18F-E023-962D-FAAE-D2737D17305B}"/>
              </a:ext>
            </a:extLst>
          </p:cNvPr>
          <p:cNvSpPr>
            <a:spLocks noGrp="1"/>
          </p:cNvSpPr>
          <p:nvPr>
            <p:ph type="sldNum" sz="quarter" idx="12"/>
          </p:nvPr>
        </p:nvSpPr>
        <p:spPr/>
        <p:txBody>
          <a:bodyPr/>
          <a:lstStyle/>
          <a:p>
            <a:fld id="{310B352F-97FA-49E1-8E44-94CAE299E07F}" type="slidenum">
              <a:rPr lang="ko-KR" altLang="en-US" smtClean="0"/>
              <a:t>‹#›</a:t>
            </a:fld>
            <a:endParaRPr lang="ko-KR" altLang="en-US"/>
          </a:p>
        </p:txBody>
      </p:sp>
    </p:spTree>
    <p:extLst>
      <p:ext uri="{BB962C8B-B14F-4D97-AF65-F5344CB8AC3E}">
        <p14:creationId xmlns:p14="http://schemas.microsoft.com/office/powerpoint/2010/main" val="11543680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a:extLst>
              <a:ext uri="{FF2B5EF4-FFF2-40B4-BE49-F238E27FC236}">
                <a16:creationId xmlns:a16="http://schemas.microsoft.com/office/drawing/2014/main" id="{A5ADE9F8-3F55-CF49-FF2F-40238C2591F6}"/>
              </a:ext>
            </a:extLst>
          </p:cNvPr>
          <p:cNvSpPr>
            <a:spLocks noGrp="1"/>
          </p:cNvSpPr>
          <p:nvPr>
            <p:ph type="title" orient="vert"/>
          </p:nvPr>
        </p:nvSpPr>
        <p:spPr>
          <a:xfrm>
            <a:off x="8724900" y="365125"/>
            <a:ext cx="2628900" cy="5811838"/>
          </a:xfrm>
        </p:spPr>
        <p:txBody>
          <a:bodyPr vert="eaVert"/>
          <a:lstStyle/>
          <a:p>
            <a:r>
              <a:rPr lang="ko-KR" altLang="en-US"/>
              <a:t>마스터 제목 스타일 편집</a:t>
            </a:r>
          </a:p>
        </p:txBody>
      </p:sp>
      <p:sp>
        <p:nvSpPr>
          <p:cNvPr id="3" name="세로 텍스트 개체 틀 2">
            <a:extLst>
              <a:ext uri="{FF2B5EF4-FFF2-40B4-BE49-F238E27FC236}">
                <a16:creationId xmlns:a16="http://schemas.microsoft.com/office/drawing/2014/main" id="{3BC8087B-C841-231F-D2D2-70F31890AD28}"/>
              </a:ext>
            </a:extLst>
          </p:cNvPr>
          <p:cNvSpPr>
            <a:spLocks noGrp="1"/>
          </p:cNvSpPr>
          <p:nvPr>
            <p:ph type="body" orient="vert" idx="1"/>
          </p:nvPr>
        </p:nvSpPr>
        <p:spPr>
          <a:xfrm>
            <a:off x="838200" y="365125"/>
            <a:ext cx="7734300" cy="5811838"/>
          </a:xfrm>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494FC5DB-093E-0062-466E-82C4E76B7ECB}"/>
              </a:ext>
            </a:extLst>
          </p:cNvPr>
          <p:cNvSpPr>
            <a:spLocks noGrp="1"/>
          </p:cNvSpPr>
          <p:nvPr>
            <p:ph type="dt" sz="half" idx="10"/>
          </p:nvPr>
        </p:nvSpPr>
        <p:spPr/>
        <p:txBody>
          <a:bodyPr/>
          <a:lstStyle/>
          <a:p>
            <a:fld id="{B9AEFAF9-E76C-403A-BDFE-EB8975686BD4}" type="datetimeFigureOut">
              <a:rPr lang="ko-KR" altLang="en-US" smtClean="0"/>
              <a:t>2023-05-22</a:t>
            </a:fld>
            <a:endParaRPr lang="ko-KR" altLang="en-US"/>
          </a:p>
        </p:txBody>
      </p:sp>
      <p:sp>
        <p:nvSpPr>
          <p:cNvPr id="5" name="바닥글 개체 틀 4">
            <a:extLst>
              <a:ext uri="{FF2B5EF4-FFF2-40B4-BE49-F238E27FC236}">
                <a16:creationId xmlns:a16="http://schemas.microsoft.com/office/drawing/2014/main" id="{1301C7BE-3C48-E129-E214-C88639BD5E9C}"/>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41C572BE-D416-C570-F871-D6AF398584B0}"/>
              </a:ext>
            </a:extLst>
          </p:cNvPr>
          <p:cNvSpPr>
            <a:spLocks noGrp="1"/>
          </p:cNvSpPr>
          <p:nvPr>
            <p:ph type="sldNum" sz="quarter" idx="12"/>
          </p:nvPr>
        </p:nvSpPr>
        <p:spPr/>
        <p:txBody>
          <a:bodyPr/>
          <a:lstStyle/>
          <a:p>
            <a:fld id="{310B352F-97FA-49E1-8E44-94CAE299E07F}" type="slidenum">
              <a:rPr lang="ko-KR" altLang="en-US" smtClean="0"/>
              <a:t>‹#›</a:t>
            </a:fld>
            <a:endParaRPr lang="ko-KR" altLang="en-US"/>
          </a:p>
        </p:txBody>
      </p:sp>
    </p:spTree>
    <p:extLst>
      <p:ext uri="{BB962C8B-B14F-4D97-AF65-F5344CB8AC3E}">
        <p14:creationId xmlns:p14="http://schemas.microsoft.com/office/powerpoint/2010/main" val="85919422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78739" y="22838"/>
            <a:ext cx="4043045" cy="452120"/>
          </a:xfrm>
          <a:prstGeom prst="rect">
            <a:avLst/>
          </a:prstGeom>
        </p:spPr>
        <p:txBody>
          <a:bodyPr wrap="square" lIns="0" tIns="0" rIns="0" bIns="0">
            <a:spAutoFit/>
          </a:bodyPr>
          <a:lstStyle>
            <a:lvl1pPr>
              <a:defRPr sz="2800" b="1" i="0">
                <a:solidFill>
                  <a:schemeClr val="bg1"/>
                </a:solidFill>
                <a:latin typeface="나눔고딕"/>
                <a:cs typeface="나눔고딕"/>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sz="4000" b="1" i="0">
                <a:solidFill>
                  <a:schemeClr val="bg1"/>
                </a:solidFill>
                <a:latin typeface="나눔고딕"/>
                <a:cs typeface="나눔고딕"/>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5/22/2023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4836829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6961738-E106-9F8E-15FB-13AB6F5A0916}"/>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A6969EE7-23BE-AA78-55BF-141064764049}"/>
              </a:ext>
            </a:extLst>
          </p:cNvPr>
          <p:cNvSpPr>
            <a:spLocks noGrp="1"/>
          </p:cNvSpPr>
          <p:nvPr>
            <p:ph idx="1"/>
          </p:nvPr>
        </p:nvSpPr>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4AF19186-C70F-4DFA-B514-B2FDD2EEC3B0}"/>
              </a:ext>
            </a:extLst>
          </p:cNvPr>
          <p:cNvSpPr>
            <a:spLocks noGrp="1"/>
          </p:cNvSpPr>
          <p:nvPr>
            <p:ph type="dt" sz="half" idx="10"/>
          </p:nvPr>
        </p:nvSpPr>
        <p:spPr/>
        <p:txBody>
          <a:bodyPr/>
          <a:lstStyle/>
          <a:p>
            <a:fld id="{B9AEFAF9-E76C-403A-BDFE-EB8975686BD4}" type="datetimeFigureOut">
              <a:rPr lang="ko-KR" altLang="en-US" smtClean="0"/>
              <a:t>2023-05-22</a:t>
            </a:fld>
            <a:endParaRPr lang="ko-KR" altLang="en-US"/>
          </a:p>
        </p:txBody>
      </p:sp>
      <p:sp>
        <p:nvSpPr>
          <p:cNvPr id="5" name="바닥글 개체 틀 4">
            <a:extLst>
              <a:ext uri="{FF2B5EF4-FFF2-40B4-BE49-F238E27FC236}">
                <a16:creationId xmlns:a16="http://schemas.microsoft.com/office/drawing/2014/main" id="{FD99E483-4C2F-25A7-9D11-7A04FB1F4566}"/>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755DC5A9-37BA-7B8F-5A9A-E0CD8655BA9A}"/>
              </a:ext>
            </a:extLst>
          </p:cNvPr>
          <p:cNvSpPr>
            <a:spLocks noGrp="1"/>
          </p:cNvSpPr>
          <p:nvPr>
            <p:ph type="sldNum" sz="quarter" idx="12"/>
          </p:nvPr>
        </p:nvSpPr>
        <p:spPr/>
        <p:txBody>
          <a:bodyPr/>
          <a:lstStyle/>
          <a:p>
            <a:fld id="{310B352F-97FA-49E1-8E44-94CAE299E07F}" type="slidenum">
              <a:rPr lang="ko-KR" altLang="en-US" smtClean="0"/>
              <a:t>‹#›</a:t>
            </a:fld>
            <a:endParaRPr lang="ko-KR" altLang="en-US"/>
          </a:p>
        </p:txBody>
      </p:sp>
    </p:spTree>
    <p:extLst>
      <p:ext uri="{BB962C8B-B14F-4D97-AF65-F5344CB8AC3E}">
        <p14:creationId xmlns:p14="http://schemas.microsoft.com/office/powerpoint/2010/main" val="40662998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B8EA8E6-CDDE-6E88-C8B0-80622BF879FB}"/>
              </a:ext>
            </a:extLst>
          </p:cNvPr>
          <p:cNvSpPr>
            <a:spLocks noGrp="1"/>
          </p:cNvSpPr>
          <p:nvPr>
            <p:ph type="title"/>
          </p:nvPr>
        </p:nvSpPr>
        <p:spPr>
          <a:xfrm>
            <a:off x="831850" y="1709738"/>
            <a:ext cx="10515600" cy="2852737"/>
          </a:xfrm>
        </p:spPr>
        <p:txBody>
          <a:bodyPr anchor="b"/>
          <a:lstStyle>
            <a:lvl1pPr>
              <a:defRPr sz="6000"/>
            </a:lvl1pPr>
          </a:lstStyle>
          <a:p>
            <a:r>
              <a:rPr lang="ko-KR" altLang="en-US"/>
              <a:t>마스터 제목 스타일 편집</a:t>
            </a:r>
          </a:p>
        </p:txBody>
      </p:sp>
      <p:sp>
        <p:nvSpPr>
          <p:cNvPr id="3" name="텍스트 개체 틀 2">
            <a:extLst>
              <a:ext uri="{FF2B5EF4-FFF2-40B4-BE49-F238E27FC236}">
                <a16:creationId xmlns:a16="http://schemas.microsoft.com/office/drawing/2014/main" id="{59B8803A-FC5A-AC41-51EB-E6B3AFB8552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a:t>마스터 텍스트 스타일을 편집하려면 클릭</a:t>
            </a:r>
          </a:p>
        </p:txBody>
      </p:sp>
      <p:sp>
        <p:nvSpPr>
          <p:cNvPr id="4" name="날짜 개체 틀 3">
            <a:extLst>
              <a:ext uri="{FF2B5EF4-FFF2-40B4-BE49-F238E27FC236}">
                <a16:creationId xmlns:a16="http://schemas.microsoft.com/office/drawing/2014/main" id="{4FF8C743-CC6E-93C8-2A02-9BE4B87057DC}"/>
              </a:ext>
            </a:extLst>
          </p:cNvPr>
          <p:cNvSpPr>
            <a:spLocks noGrp="1"/>
          </p:cNvSpPr>
          <p:nvPr>
            <p:ph type="dt" sz="half" idx="10"/>
          </p:nvPr>
        </p:nvSpPr>
        <p:spPr/>
        <p:txBody>
          <a:bodyPr/>
          <a:lstStyle/>
          <a:p>
            <a:fld id="{B9AEFAF9-E76C-403A-BDFE-EB8975686BD4}" type="datetimeFigureOut">
              <a:rPr lang="ko-KR" altLang="en-US" smtClean="0"/>
              <a:t>2023-05-22</a:t>
            </a:fld>
            <a:endParaRPr lang="ko-KR" altLang="en-US"/>
          </a:p>
        </p:txBody>
      </p:sp>
      <p:sp>
        <p:nvSpPr>
          <p:cNvPr id="5" name="바닥글 개체 틀 4">
            <a:extLst>
              <a:ext uri="{FF2B5EF4-FFF2-40B4-BE49-F238E27FC236}">
                <a16:creationId xmlns:a16="http://schemas.microsoft.com/office/drawing/2014/main" id="{F3AB5531-DC35-D9A4-74E4-6DFB5FB3AE19}"/>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3D287A29-35B6-086C-4851-73BB6069AAE0}"/>
              </a:ext>
            </a:extLst>
          </p:cNvPr>
          <p:cNvSpPr>
            <a:spLocks noGrp="1"/>
          </p:cNvSpPr>
          <p:nvPr>
            <p:ph type="sldNum" sz="quarter" idx="12"/>
          </p:nvPr>
        </p:nvSpPr>
        <p:spPr/>
        <p:txBody>
          <a:bodyPr/>
          <a:lstStyle/>
          <a:p>
            <a:fld id="{310B352F-97FA-49E1-8E44-94CAE299E07F}" type="slidenum">
              <a:rPr lang="ko-KR" altLang="en-US" smtClean="0"/>
              <a:t>‹#›</a:t>
            </a:fld>
            <a:endParaRPr lang="ko-KR" altLang="en-US"/>
          </a:p>
        </p:txBody>
      </p:sp>
    </p:spTree>
    <p:extLst>
      <p:ext uri="{BB962C8B-B14F-4D97-AF65-F5344CB8AC3E}">
        <p14:creationId xmlns:p14="http://schemas.microsoft.com/office/powerpoint/2010/main" val="41219204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938BB91-5DBF-14F7-6405-4D4221FF7DCB}"/>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EA67D0A4-6E39-F5D7-7CC7-53A49E45062C}"/>
              </a:ext>
            </a:extLst>
          </p:cNvPr>
          <p:cNvSpPr>
            <a:spLocks noGrp="1"/>
          </p:cNvSpPr>
          <p:nvPr>
            <p:ph sz="half" idx="1"/>
          </p:nvPr>
        </p:nvSpPr>
        <p:spPr>
          <a:xfrm>
            <a:off x="838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내용 개체 틀 3">
            <a:extLst>
              <a:ext uri="{FF2B5EF4-FFF2-40B4-BE49-F238E27FC236}">
                <a16:creationId xmlns:a16="http://schemas.microsoft.com/office/drawing/2014/main" id="{4075AD1F-25E7-490B-74AD-9FC7CB12CEB1}"/>
              </a:ext>
            </a:extLst>
          </p:cNvPr>
          <p:cNvSpPr>
            <a:spLocks noGrp="1"/>
          </p:cNvSpPr>
          <p:nvPr>
            <p:ph sz="half" idx="2"/>
          </p:nvPr>
        </p:nvSpPr>
        <p:spPr>
          <a:xfrm>
            <a:off x="6172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날짜 개체 틀 4">
            <a:extLst>
              <a:ext uri="{FF2B5EF4-FFF2-40B4-BE49-F238E27FC236}">
                <a16:creationId xmlns:a16="http://schemas.microsoft.com/office/drawing/2014/main" id="{E98B98A8-740D-41E5-C7B1-8BF7A809AF90}"/>
              </a:ext>
            </a:extLst>
          </p:cNvPr>
          <p:cNvSpPr>
            <a:spLocks noGrp="1"/>
          </p:cNvSpPr>
          <p:nvPr>
            <p:ph type="dt" sz="half" idx="10"/>
          </p:nvPr>
        </p:nvSpPr>
        <p:spPr/>
        <p:txBody>
          <a:bodyPr/>
          <a:lstStyle/>
          <a:p>
            <a:fld id="{B9AEFAF9-E76C-403A-BDFE-EB8975686BD4}" type="datetimeFigureOut">
              <a:rPr lang="ko-KR" altLang="en-US" smtClean="0"/>
              <a:t>2023-05-22</a:t>
            </a:fld>
            <a:endParaRPr lang="ko-KR" altLang="en-US"/>
          </a:p>
        </p:txBody>
      </p:sp>
      <p:sp>
        <p:nvSpPr>
          <p:cNvPr id="6" name="바닥글 개체 틀 5">
            <a:extLst>
              <a:ext uri="{FF2B5EF4-FFF2-40B4-BE49-F238E27FC236}">
                <a16:creationId xmlns:a16="http://schemas.microsoft.com/office/drawing/2014/main" id="{946FCD46-7D5B-0DE5-C3F4-5DB9903E8BE3}"/>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64B1D868-B5A3-ED26-A36E-1CC05E237104}"/>
              </a:ext>
            </a:extLst>
          </p:cNvPr>
          <p:cNvSpPr>
            <a:spLocks noGrp="1"/>
          </p:cNvSpPr>
          <p:nvPr>
            <p:ph type="sldNum" sz="quarter" idx="12"/>
          </p:nvPr>
        </p:nvSpPr>
        <p:spPr/>
        <p:txBody>
          <a:bodyPr/>
          <a:lstStyle/>
          <a:p>
            <a:fld id="{310B352F-97FA-49E1-8E44-94CAE299E07F}" type="slidenum">
              <a:rPr lang="ko-KR" altLang="en-US" smtClean="0"/>
              <a:t>‹#›</a:t>
            </a:fld>
            <a:endParaRPr lang="ko-KR" altLang="en-US"/>
          </a:p>
        </p:txBody>
      </p:sp>
    </p:spTree>
    <p:extLst>
      <p:ext uri="{BB962C8B-B14F-4D97-AF65-F5344CB8AC3E}">
        <p14:creationId xmlns:p14="http://schemas.microsoft.com/office/powerpoint/2010/main" val="152431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6CFDD37-0DA1-9E0C-D34D-329E89437925}"/>
              </a:ext>
            </a:extLst>
          </p:cNvPr>
          <p:cNvSpPr>
            <a:spLocks noGrp="1"/>
          </p:cNvSpPr>
          <p:nvPr>
            <p:ph type="title"/>
          </p:nvPr>
        </p:nvSpPr>
        <p:spPr>
          <a:xfrm>
            <a:off x="839788" y="365125"/>
            <a:ext cx="10515600" cy="1325563"/>
          </a:xfrm>
        </p:spPr>
        <p:txBody>
          <a:bodyPr/>
          <a:lstStyle/>
          <a:p>
            <a:r>
              <a:rPr lang="ko-KR" altLang="en-US"/>
              <a:t>마스터 제목 스타일 편집</a:t>
            </a:r>
          </a:p>
        </p:txBody>
      </p:sp>
      <p:sp>
        <p:nvSpPr>
          <p:cNvPr id="3" name="텍스트 개체 틀 2">
            <a:extLst>
              <a:ext uri="{FF2B5EF4-FFF2-40B4-BE49-F238E27FC236}">
                <a16:creationId xmlns:a16="http://schemas.microsoft.com/office/drawing/2014/main" id="{BFF29B24-439B-8DC2-6D75-7B991D47596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4" name="내용 개체 틀 3">
            <a:extLst>
              <a:ext uri="{FF2B5EF4-FFF2-40B4-BE49-F238E27FC236}">
                <a16:creationId xmlns:a16="http://schemas.microsoft.com/office/drawing/2014/main" id="{D7DD8D66-F712-B2E6-3025-9A04F8C5821D}"/>
              </a:ext>
            </a:extLst>
          </p:cNvPr>
          <p:cNvSpPr>
            <a:spLocks noGrp="1"/>
          </p:cNvSpPr>
          <p:nvPr>
            <p:ph sz="half" idx="2"/>
          </p:nvPr>
        </p:nvSpPr>
        <p:spPr>
          <a:xfrm>
            <a:off x="839788" y="2505075"/>
            <a:ext cx="5157787"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텍스트 개체 틀 4">
            <a:extLst>
              <a:ext uri="{FF2B5EF4-FFF2-40B4-BE49-F238E27FC236}">
                <a16:creationId xmlns:a16="http://schemas.microsoft.com/office/drawing/2014/main" id="{6E8A9CAF-841A-EF50-C224-A294899DBE9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6" name="내용 개체 틀 5">
            <a:extLst>
              <a:ext uri="{FF2B5EF4-FFF2-40B4-BE49-F238E27FC236}">
                <a16:creationId xmlns:a16="http://schemas.microsoft.com/office/drawing/2014/main" id="{20B09AFA-4D78-D6C9-22ED-B93D57DCB42A}"/>
              </a:ext>
            </a:extLst>
          </p:cNvPr>
          <p:cNvSpPr>
            <a:spLocks noGrp="1"/>
          </p:cNvSpPr>
          <p:nvPr>
            <p:ph sz="quarter" idx="4"/>
          </p:nvPr>
        </p:nvSpPr>
        <p:spPr>
          <a:xfrm>
            <a:off x="6172200" y="2505075"/>
            <a:ext cx="5183188"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7" name="날짜 개체 틀 6">
            <a:extLst>
              <a:ext uri="{FF2B5EF4-FFF2-40B4-BE49-F238E27FC236}">
                <a16:creationId xmlns:a16="http://schemas.microsoft.com/office/drawing/2014/main" id="{F8562F97-17BF-A8B8-9351-D7D0FB56E968}"/>
              </a:ext>
            </a:extLst>
          </p:cNvPr>
          <p:cNvSpPr>
            <a:spLocks noGrp="1"/>
          </p:cNvSpPr>
          <p:nvPr>
            <p:ph type="dt" sz="half" idx="10"/>
          </p:nvPr>
        </p:nvSpPr>
        <p:spPr/>
        <p:txBody>
          <a:bodyPr/>
          <a:lstStyle/>
          <a:p>
            <a:fld id="{B9AEFAF9-E76C-403A-BDFE-EB8975686BD4}" type="datetimeFigureOut">
              <a:rPr lang="ko-KR" altLang="en-US" smtClean="0"/>
              <a:t>2023-05-22</a:t>
            </a:fld>
            <a:endParaRPr lang="ko-KR" altLang="en-US"/>
          </a:p>
        </p:txBody>
      </p:sp>
      <p:sp>
        <p:nvSpPr>
          <p:cNvPr id="8" name="바닥글 개체 틀 7">
            <a:extLst>
              <a:ext uri="{FF2B5EF4-FFF2-40B4-BE49-F238E27FC236}">
                <a16:creationId xmlns:a16="http://schemas.microsoft.com/office/drawing/2014/main" id="{56D22EEB-7956-3071-D3F7-26E476F68C2A}"/>
              </a:ext>
            </a:extLst>
          </p:cNvPr>
          <p:cNvSpPr>
            <a:spLocks noGrp="1"/>
          </p:cNvSpPr>
          <p:nvPr>
            <p:ph type="ftr" sz="quarter" idx="11"/>
          </p:nvPr>
        </p:nvSpPr>
        <p:spPr/>
        <p:txBody>
          <a:bodyPr/>
          <a:lstStyle/>
          <a:p>
            <a:endParaRPr lang="ko-KR" altLang="en-US"/>
          </a:p>
        </p:txBody>
      </p:sp>
      <p:sp>
        <p:nvSpPr>
          <p:cNvPr id="9" name="슬라이드 번호 개체 틀 8">
            <a:extLst>
              <a:ext uri="{FF2B5EF4-FFF2-40B4-BE49-F238E27FC236}">
                <a16:creationId xmlns:a16="http://schemas.microsoft.com/office/drawing/2014/main" id="{2161BF7E-F1E6-F69C-B626-61ED5CF2808A}"/>
              </a:ext>
            </a:extLst>
          </p:cNvPr>
          <p:cNvSpPr>
            <a:spLocks noGrp="1"/>
          </p:cNvSpPr>
          <p:nvPr>
            <p:ph type="sldNum" sz="quarter" idx="12"/>
          </p:nvPr>
        </p:nvSpPr>
        <p:spPr/>
        <p:txBody>
          <a:bodyPr/>
          <a:lstStyle/>
          <a:p>
            <a:fld id="{310B352F-97FA-49E1-8E44-94CAE299E07F}" type="slidenum">
              <a:rPr lang="ko-KR" altLang="en-US" smtClean="0"/>
              <a:t>‹#›</a:t>
            </a:fld>
            <a:endParaRPr lang="ko-KR" altLang="en-US"/>
          </a:p>
        </p:txBody>
      </p:sp>
    </p:spTree>
    <p:extLst>
      <p:ext uri="{BB962C8B-B14F-4D97-AF65-F5344CB8AC3E}">
        <p14:creationId xmlns:p14="http://schemas.microsoft.com/office/powerpoint/2010/main" val="15288229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98BAB6D-EB66-DB54-7EE1-93420EB411B0}"/>
              </a:ext>
            </a:extLst>
          </p:cNvPr>
          <p:cNvSpPr>
            <a:spLocks noGrp="1"/>
          </p:cNvSpPr>
          <p:nvPr>
            <p:ph type="title"/>
          </p:nvPr>
        </p:nvSpPr>
        <p:spPr/>
        <p:txBody>
          <a:bodyPr/>
          <a:lstStyle/>
          <a:p>
            <a:r>
              <a:rPr lang="ko-KR" altLang="en-US"/>
              <a:t>마스터 제목 스타일 편집</a:t>
            </a:r>
          </a:p>
        </p:txBody>
      </p:sp>
      <p:sp>
        <p:nvSpPr>
          <p:cNvPr id="3" name="날짜 개체 틀 2">
            <a:extLst>
              <a:ext uri="{FF2B5EF4-FFF2-40B4-BE49-F238E27FC236}">
                <a16:creationId xmlns:a16="http://schemas.microsoft.com/office/drawing/2014/main" id="{0767CAB3-50B0-2BAF-9BD1-CFE3A3C7C3B5}"/>
              </a:ext>
            </a:extLst>
          </p:cNvPr>
          <p:cNvSpPr>
            <a:spLocks noGrp="1"/>
          </p:cNvSpPr>
          <p:nvPr>
            <p:ph type="dt" sz="half" idx="10"/>
          </p:nvPr>
        </p:nvSpPr>
        <p:spPr/>
        <p:txBody>
          <a:bodyPr/>
          <a:lstStyle/>
          <a:p>
            <a:fld id="{B9AEFAF9-E76C-403A-BDFE-EB8975686BD4}" type="datetimeFigureOut">
              <a:rPr lang="ko-KR" altLang="en-US" smtClean="0"/>
              <a:t>2023-05-22</a:t>
            </a:fld>
            <a:endParaRPr lang="ko-KR" altLang="en-US"/>
          </a:p>
        </p:txBody>
      </p:sp>
      <p:sp>
        <p:nvSpPr>
          <p:cNvPr id="4" name="바닥글 개체 틀 3">
            <a:extLst>
              <a:ext uri="{FF2B5EF4-FFF2-40B4-BE49-F238E27FC236}">
                <a16:creationId xmlns:a16="http://schemas.microsoft.com/office/drawing/2014/main" id="{B7CFE4A0-1365-A704-1001-A42C29A17D4D}"/>
              </a:ext>
            </a:extLst>
          </p:cNvPr>
          <p:cNvSpPr>
            <a:spLocks noGrp="1"/>
          </p:cNvSpPr>
          <p:nvPr>
            <p:ph type="ftr" sz="quarter" idx="11"/>
          </p:nvPr>
        </p:nvSpPr>
        <p:spPr/>
        <p:txBody>
          <a:bodyPr/>
          <a:lstStyle/>
          <a:p>
            <a:endParaRPr lang="ko-KR" altLang="en-US"/>
          </a:p>
        </p:txBody>
      </p:sp>
      <p:sp>
        <p:nvSpPr>
          <p:cNvPr id="5" name="슬라이드 번호 개체 틀 4">
            <a:extLst>
              <a:ext uri="{FF2B5EF4-FFF2-40B4-BE49-F238E27FC236}">
                <a16:creationId xmlns:a16="http://schemas.microsoft.com/office/drawing/2014/main" id="{DC0D263F-FEB8-3264-6D1A-1DC9167EDC63}"/>
              </a:ext>
            </a:extLst>
          </p:cNvPr>
          <p:cNvSpPr>
            <a:spLocks noGrp="1"/>
          </p:cNvSpPr>
          <p:nvPr>
            <p:ph type="sldNum" sz="quarter" idx="12"/>
          </p:nvPr>
        </p:nvSpPr>
        <p:spPr/>
        <p:txBody>
          <a:bodyPr/>
          <a:lstStyle/>
          <a:p>
            <a:fld id="{310B352F-97FA-49E1-8E44-94CAE299E07F}" type="slidenum">
              <a:rPr lang="ko-KR" altLang="en-US" smtClean="0"/>
              <a:t>‹#›</a:t>
            </a:fld>
            <a:endParaRPr lang="ko-KR" altLang="en-US"/>
          </a:p>
        </p:txBody>
      </p:sp>
    </p:spTree>
    <p:extLst>
      <p:ext uri="{BB962C8B-B14F-4D97-AF65-F5344CB8AC3E}">
        <p14:creationId xmlns:p14="http://schemas.microsoft.com/office/powerpoint/2010/main" val="6253376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0F45AA98-AB4E-06DC-38BA-7B78E3C4BB52}"/>
              </a:ext>
            </a:extLst>
          </p:cNvPr>
          <p:cNvSpPr>
            <a:spLocks noGrp="1"/>
          </p:cNvSpPr>
          <p:nvPr>
            <p:ph type="dt" sz="half" idx="10"/>
          </p:nvPr>
        </p:nvSpPr>
        <p:spPr/>
        <p:txBody>
          <a:bodyPr/>
          <a:lstStyle/>
          <a:p>
            <a:fld id="{B9AEFAF9-E76C-403A-BDFE-EB8975686BD4}" type="datetimeFigureOut">
              <a:rPr lang="ko-KR" altLang="en-US" smtClean="0"/>
              <a:t>2023-05-22</a:t>
            </a:fld>
            <a:endParaRPr lang="ko-KR" altLang="en-US"/>
          </a:p>
        </p:txBody>
      </p:sp>
      <p:sp>
        <p:nvSpPr>
          <p:cNvPr id="3" name="바닥글 개체 틀 2">
            <a:extLst>
              <a:ext uri="{FF2B5EF4-FFF2-40B4-BE49-F238E27FC236}">
                <a16:creationId xmlns:a16="http://schemas.microsoft.com/office/drawing/2014/main" id="{E74EECF3-D1CA-08B6-072F-DD7FE4F36245}"/>
              </a:ext>
            </a:extLst>
          </p:cNvPr>
          <p:cNvSpPr>
            <a:spLocks noGrp="1"/>
          </p:cNvSpPr>
          <p:nvPr>
            <p:ph type="ftr" sz="quarter" idx="11"/>
          </p:nvPr>
        </p:nvSpPr>
        <p:spPr/>
        <p:txBody>
          <a:bodyPr/>
          <a:lstStyle/>
          <a:p>
            <a:endParaRPr lang="ko-KR" altLang="en-US"/>
          </a:p>
        </p:txBody>
      </p:sp>
      <p:sp>
        <p:nvSpPr>
          <p:cNvPr id="4" name="슬라이드 번호 개체 틀 3">
            <a:extLst>
              <a:ext uri="{FF2B5EF4-FFF2-40B4-BE49-F238E27FC236}">
                <a16:creationId xmlns:a16="http://schemas.microsoft.com/office/drawing/2014/main" id="{EEAD33B1-3F45-4902-85AC-05B42FA9F9D4}"/>
              </a:ext>
            </a:extLst>
          </p:cNvPr>
          <p:cNvSpPr>
            <a:spLocks noGrp="1"/>
          </p:cNvSpPr>
          <p:nvPr>
            <p:ph type="sldNum" sz="quarter" idx="12"/>
          </p:nvPr>
        </p:nvSpPr>
        <p:spPr/>
        <p:txBody>
          <a:bodyPr/>
          <a:lstStyle/>
          <a:p>
            <a:fld id="{310B352F-97FA-49E1-8E44-94CAE299E07F}" type="slidenum">
              <a:rPr lang="ko-KR" altLang="en-US" smtClean="0"/>
              <a:t>‹#›</a:t>
            </a:fld>
            <a:endParaRPr lang="ko-KR" altLang="en-US"/>
          </a:p>
        </p:txBody>
      </p:sp>
    </p:spTree>
    <p:extLst>
      <p:ext uri="{BB962C8B-B14F-4D97-AF65-F5344CB8AC3E}">
        <p14:creationId xmlns:p14="http://schemas.microsoft.com/office/powerpoint/2010/main" val="27941727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6A8611A-A2B7-FC24-F418-C307E052D0A0}"/>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내용 개체 틀 2">
            <a:extLst>
              <a:ext uri="{FF2B5EF4-FFF2-40B4-BE49-F238E27FC236}">
                <a16:creationId xmlns:a16="http://schemas.microsoft.com/office/drawing/2014/main" id="{989E48D1-A811-659A-6CF7-B44FB816AE7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텍스트 개체 틀 3">
            <a:extLst>
              <a:ext uri="{FF2B5EF4-FFF2-40B4-BE49-F238E27FC236}">
                <a16:creationId xmlns:a16="http://schemas.microsoft.com/office/drawing/2014/main" id="{A4219F6D-1932-98A8-1E9B-33EB98A17CA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34146475-3CCC-4BEE-660F-A4425D0C866E}"/>
              </a:ext>
            </a:extLst>
          </p:cNvPr>
          <p:cNvSpPr>
            <a:spLocks noGrp="1"/>
          </p:cNvSpPr>
          <p:nvPr>
            <p:ph type="dt" sz="half" idx="10"/>
          </p:nvPr>
        </p:nvSpPr>
        <p:spPr/>
        <p:txBody>
          <a:bodyPr/>
          <a:lstStyle/>
          <a:p>
            <a:fld id="{B9AEFAF9-E76C-403A-BDFE-EB8975686BD4}" type="datetimeFigureOut">
              <a:rPr lang="ko-KR" altLang="en-US" smtClean="0"/>
              <a:t>2023-05-22</a:t>
            </a:fld>
            <a:endParaRPr lang="ko-KR" altLang="en-US"/>
          </a:p>
        </p:txBody>
      </p:sp>
      <p:sp>
        <p:nvSpPr>
          <p:cNvPr id="6" name="바닥글 개체 틀 5">
            <a:extLst>
              <a:ext uri="{FF2B5EF4-FFF2-40B4-BE49-F238E27FC236}">
                <a16:creationId xmlns:a16="http://schemas.microsoft.com/office/drawing/2014/main" id="{E7FEEF33-8B22-3693-66AE-D461739B97A8}"/>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1D1C2C34-1A34-898E-2B25-F8471A5CACA6}"/>
              </a:ext>
            </a:extLst>
          </p:cNvPr>
          <p:cNvSpPr>
            <a:spLocks noGrp="1"/>
          </p:cNvSpPr>
          <p:nvPr>
            <p:ph type="sldNum" sz="quarter" idx="12"/>
          </p:nvPr>
        </p:nvSpPr>
        <p:spPr/>
        <p:txBody>
          <a:bodyPr/>
          <a:lstStyle/>
          <a:p>
            <a:fld id="{310B352F-97FA-49E1-8E44-94CAE299E07F}" type="slidenum">
              <a:rPr lang="ko-KR" altLang="en-US" smtClean="0"/>
              <a:t>‹#›</a:t>
            </a:fld>
            <a:endParaRPr lang="ko-KR" altLang="en-US"/>
          </a:p>
        </p:txBody>
      </p:sp>
    </p:spTree>
    <p:extLst>
      <p:ext uri="{BB962C8B-B14F-4D97-AF65-F5344CB8AC3E}">
        <p14:creationId xmlns:p14="http://schemas.microsoft.com/office/powerpoint/2010/main" val="11418187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E7A29CE-5050-E1D4-814B-BF52328CD442}"/>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그림 개체 틀 2">
            <a:extLst>
              <a:ext uri="{FF2B5EF4-FFF2-40B4-BE49-F238E27FC236}">
                <a16:creationId xmlns:a16="http://schemas.microsoft.com/office/drawing/2014/main" id="{C6A7C012-889C-9113-1BFD-4F6859B65D7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a:extLst>
              <a:ext uri="{FF2B5EF4-FFF2-40B4-BE49-F238E27FC236}">
                <a16:creationId xmlns:a16="http://schemas.microsoft.com/office/drawing/2014/main" id="{CCCB0F3F-06F2-5977-459A-9049798DF4A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C39079F7-456C-BBDA-8BA9-7A887C688FE1}"/>
              </a:ext>
            </a:extLst>
          </p:cNvPr>
          <p:cNvSpPr>
            <a:spLocks noGrp="1"/>
          </p:cNvSpPr>
          <p:nvPr>
            <p:ph type="dt" sz="half" idx="10"/>
          </p:nvPr>
        </p:nvSpPr>
        <p:spPr/>
        <p:txBody>
          <a:bodyPr/>
          <a:lstStyle/>
          <a:p>
            <a:fld id="{B9AEFAF9-E76C-403A-BDFE-EB8975686BD4}" type="datetimeFigureOut">
              <a:rPr lang="ko-KR" altLang="en-US" smtClean="0"/>
              <a:t>2023-05-22</a:t>
            </a:fld>
            <a:endParaRPr lang="ko-KR" altLang="en-US"/>
          </a:p>
        </p:txBody>
      </p:sp>
      <p:sp>
        <p:nvSpPr>
          <p:cNvPr id="6" name="바닥글 개체 틀 5">
            <a:extLst>
              <a:ext uri="{FF2B5EF4-FFF2-40B4-BE49-F238E27FC236}">
                <a16:creationId xmlns:a16="http://schemas.microsoft.com/office/drawing/2014/main" id="{0E775023-2F3B-9D4A-1AAD-F75B80BF8DE2}"/>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9BFE812C-2AD1-E21F-64CE-F4807230475D}"/>
              </a:ext>
            </a:extLst>
          </p:cNvPr>
          <p:cNvSpPr>
            <a:spLocks noGrp="1"/>
          </p:cNvSpPr>
          <p:nvPr>
            <p:ph type="sldNum" sz="quarter" idx="12"/>
          </p:nvPr>
        </p:nvSpPr>
        <p:spPr/>
        <p:txBody>
          <a:bodyPr/>
          <a:lstStyle/>
          <a:p>
            <a:fld id="{310B352F-97FA-49E1-8E44-94CAE299E07F}" type="slidenum">
              <a:rPr lang="ko-KR" altLang="en-US" smtClean="0"/>
              <a:t>‹#›</a:t>
            </a:fld>
            <a:endParaRPr lang="ko-KR" altLang="en-US"/>
          </a:p>
        </p:txBody>
      </p:sp>
    </p:spTree>
    <p:extLst>
      <p:ext uri="{BB962C8B-B14F-4D97-AF65-F5344CB8AC3E}">
        <p14:creationId xmlns:p14="http://schemas.microsoft.com/office/powerpoint/2010/main" val="14909029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a:extLst>
              <a:ext uri="{FF2B5EF4-FFF2-40B4-BE49-F238E27FC236}">
                <a16:creationId xmlns:a16="http://schemas.microsoft.com/office/drawing/2014/main" id="{E8A40E8B-2218-3AC6-7664-26E7D1ABB9D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a:extLst>
              <a:ext uri="{FF2B5EF4-FFF2-40B4-BE49-F238E27FC236}">
                <a16:creationId xmlns:a16="http://schemas.microsoft.com/office/drawing/2014/main" id="{D6949709-63C4-1F5B-A8F9-116C683C3F2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B52C5D31-8100-F949-C53C-B41CB6ECF3F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9AEFAF9-E76C-403A-BDFE-EB8975686BD4}" type="datetimeFigureOut">
              <a:rPr lang="ko-KR" altLang="en-US" smtClean="0"/>
              <a:t>2023-05-22</a:t>
            </a:fld>
            <a:endParaRPr lang="ko-KR" altLang="en-US"/>
          </a:p>
        </p:txBody>
      </p:sp>
      <p:sp>
        <p:nvSpPr>
          <p:cNvPr id="5" name="바닥글 개체 틀 4">
            <a:extLst>
              <a:ext uri="{FF2B5EF4-FFF2-40B4-BE49-F238E27FC236}">
                <a16:creationId xmlns:a16="http://schemas.microsoft.com/office/drawing/2014/main" id="{C195E6D5-B5ED-59AD-073B-1899ACAD258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a:extLst>
              <a:ext uri="{FF2B5EF4-FFF2-40B4-BE49-F238E27FC236}">
                <a16:creationId xmlns:a16="http://schemas.microsoft.com/office/drawing/2014/main" id="{4EA488C3-E0BD-41D1-C5FD-DD98007E9F9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10B352F-97FA-49E1-8E44-94CAE299E07F}" type="slidenum">
              <a:rPr lang="ko-KR" altLang="en-US" smtClean="0"/>
              <a:t>‹#›</a:t>
            </a:fld>
            <a:endParaRPr lang="ko-KR" altLang="en-US"/>
          </a:p>
        </p:txBody>
      </p:sp>
    </p:spTree>
    <p:extLst>
      <p:ext uri="{BB962C8B-B14F-4D97-AF65-F5344CB8AC3E}">
        <p14:creationId xmlns:p14="http://schemas.microsoft.com/office/powerpoint/2010/main" val="411195364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8" Type="http://schemas.openxmlformats.org/officeDocument/2006/relationships/image" Target="../media/image73.png"/><Relationship Id="rId13" Type="http://schemas.openxmlformats.org/officeDocument/2006/relationships/image" Target="../media/image77.png"/><Relationship Id="rId3" Type="http://schemas.openxmlformats.org/officeDocument/2006/relationships/image" Target="../media/image69.png"/><Relationship Id="rId7" Type="http://schemas.openxmlformats.org/officeDocument/2006/relationships/image" Target="../media/image72.png"/><Relationship Id="rId12" Type="http://schemas.openxmlformats.org/officeDocument/2006/relationships/image" Target="../media/image76.png"/><Relationship Id="rId2" Type="http://schemas.openxmlformats.org/officeDocument/2006/relationships/image" Target="../media/image59.png"/><Relationship Id="rId1" Type="http://schemas.openxmlformats.org/officeDocument/2006/relationships/slideLayout" Target="../slideLayouts/slideLayout2.xml"/><Relationship Id="rId6" Type="http://schemas.openxmlformats.org/officeDocument/2006/relationships/image" Target="../media/image71.png"/><Relationship Id="rId11" Type="http://schemas.openxmlformats.org/officeDocument/2006/relationships/image" Target="../media/image36.png"/><Relationship Id="rId5" Type="http://schemas.openxmlformats.org/officeDocument/2006/relationships/image" Target="../media/image70.png"/><Relationship Id="rId10" Type="http://schemas.openxmlformats.org/officeDocument/2006/relationships/image" Target="../media/image75.png"/><Relationship Id="rId4" Type="http://schemas.openxmlformats.org/officeDocument/2006/relationships/image" Target="../media/image62.png"/><Relationship Id="rId9" Type="http://schemas.openxmlformats.org/officeDocument/2006/relationships/image" Target="../media/image74.png"/><Relationship Id="rId14" Type="http://schemas.openxmlformats.org/officeDocument/2006/relationships/image" Target="../media/image7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image" Target="../media/image38.png"/><Relationship Id="rId7" Type="http://schemas.openxmlformats.org/officeDocument/2006/relationships/image" Target="../media/image83.png"/><Relationship Id="rId2" Type="http://schemas.openxmlformats.org/officeDocument/2006/relationships/image" Target="../media/image59.png"/><Relationship Id="rId1" Type="http://schemas.openxmlformats.org/officeDocument/2006/relationships/slideLayout" Target="../slideLayouts/slideLayout2.xml"/><Relationship Id="rId6" Type="http://schemas.openxmlformats.org/officeDocument/2006/relationships/image" Target="../media/image82.png"/><Relationship Id="rId5" Type="http://schemas.openxmlformats.org/officeDocument/2006/relationships/image" Target="../media/image62.png"/><Relationship Id="rId4" Type="http://schemas.openxmlformats.org/officeDocument/2006/relationships/image" Target="../media/image81.jpg"/></Relationships>
</file>

<file path=ppt/slides/_rels/slide1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86.jpg"/><Relationship Id="rId1" Type="http://schemas.openxmlformats.org/officeDocument/2006/relationships/slideLayout" Target="../slideLayouts/slideLayout12.xml"/><Relationship Id="rId4" Type="http://schemas.openxmlformats.org/officeDocument/2006/relationships/image" Target="../media/image82.png"/></Relationships>
</file>

<file path=ppt/slides/_rels/slide19.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59.png"/><Relationship Id="rId1" Type="http://schemas.openxmlformats.org/officeDocument/2006/relationships/slideLayout" Target="../slideLayouts/slideLayout2.xml"/><Relationship Id="rId6" Type="http://schemas.openxmlformats.org/officeDocument/2006/relationships/image" Target="../media/image82.png"/><Relationship Id="rId5" Type="http://schemas.openxmlformats.org/officeDocument/2006/relationships/image" Target="../media/image62.png"/><Relationship Id="rId4" Type="http://schemas.openxmlformats.org/officeDocument/2006/relationships/image" Target="../media/image89.jpg"/></Relationships>
</file>

<file path=ppt/slides/_rels/slide21.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2.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93.png"/></Relationships>
</file>

<file path=ppt/slides/_rels/slide2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2.xml"/><Relationship Id="rId6" Type="http://schemas.openxmlformats.org/officeDocument/2006/relationships/image" Target="../media/image96.png"/><Relationship Id="rId5" Type="http://schemas.openxmlformats.org/officeDocument/2006/relationships/image" Target="../media/image94.png"/><Relationship Id="rId4" Type="http://schemas.openxmlformats.org/officeDocument/2006/relationships/image" Target="../media/image9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8" Type="http://schemas.openxmlformats.org/officeDocument/2006/relationships/image" Target="../media/image102.png"/><Relationship Id="rId13" Type="http://schemas.openxmlformats.org/officeDocument/2006/relationships/image" Target="../media/image107.png"/><Relationship Id="rId18" Type="http://schemas.openxmlformats.org/officeDocument/2006/relationships/image" Target="../media/image112.png"/><Relationship Id="rId3" Type="http://schemas.openxmlformats.org/officeDocument/2006/relationships/image" Target="../media/image62.png"/><Relationship Id="rId7" Type="http://schemas.openxmlformats.org/officeDocument/2006/relationships/image" Target="../media/image101.png"/><Relationship Id="rId12" Type="http://schemas.openxmlformats.org/officeDocument/2006/relationships/image" Target="../media/image106.png"/><Relationship Id="rId17" Type="http://schemas.openxmlformats.org/officeDocument/2006/relationships/image" Target="../media/image111.png"/><Relationship Id="rId2" Type="http://schemas.openxmlformats.org/officeDocument/2006/relationships/image" Target="../media/image97.png"/><Relationship Id="rId16" Type="http://schemas.openxmlformats.org/officeDocument/2006/relationships/image" Target="../media/image110.png"/><Relationship Id="rId1" Type="http://schemas.openxmlformats.org/officeDocument/2006/relationships/slideLayout" Target="../slideLayouts/slideLayout2.xml"/><Relationship Id="rId6" Type="http://schemas.openxmlformats.org/officeDocument/2006/relationships/image" Target="../media/image100.png"/><Relationship Id="rId11" Type="http://schemas.openxmlformats.org/officeDocument/2006/relationships/image" Target="../media/image105.png"/><Relationship Id="rId5" Type="http://schemas.openxmlformats.org/officeDocument/2006/relationships/image" Target="../media/image99.png"/><Relationship Id="rId15" Type="http://schemas.openxmlformats.org/officeDocument/2006/relationships/image" Target="../media/image109.png"/><Relationship Id="rId10" Type="http://schemas.openxmlformats.org/officeDocument/2006/relationships/image" Target="../media/image104.png"/><Relationship Id="rId4" Type="http://schemas.openxmlformats.org/officeDocument/2006/relationships/image" Target="../media/image98.png"/><Relationship Id="rId9" Type="http://schemas.openxmlformats.org/officeDocument/2006/relationships/image" Target="../media/image103.png"/><Relationship Id="rId14" Type="http://schemas.openxmlformats.org/officeDocument/2006/relationships/image" Target="../media/image108.png"/></Relationships>
</file>

<file path=ppt/slides/_rels/slide29.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82.png"/><Relationship Id="rId1" Type="http://schemas.openxmlformats.org/officeDocument/2006/relationships/slideLayout" Target="../slideLayouts/slideLayout12.xml"/><Relationship Id="rId4" Type="http://schemas.openxmlformats.org/officeDocument/2006/relationships/image" Target="../media/image118.png"/></Relationships>
</file>

<file path=ppt/slides/_rels/slide35.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2.xml"/><Relationship Id="rId5" Type="http://schemas.openxmlformats.org/officeDocument/2006/relationships/image" Target="../media/image62.png"/><Relationship Id="rId4" Type="http://schemas.openxmlformats.org/officeDocument/2006/relationships/image" Target="../media/image82.png"/></Relationships>
</file>

<file path=ppt/slides/_rels/slide36.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82.png"/><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37.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82.png"/><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38.xml.rels><?xml version="1.0" encoding="UTF-8" standalone="yes"?>
<Relationships xmlns="http://schemas.openxmlformats.org/package/2006/relationships"><Relationship Id="rId8" Type="http://schemas.openxmlformats.org/officeDocument/2006/relationships/image" Target="../media/image126.png"/><Relationship Id="rId3" Type="http://schemas.openxmlformats.org/officeDocument/2006/relationships/image" Target="../media/image36.png"/><Relationship Id="rId7" Type="http://schemas.openxmlformats.org/officeDocument/2006/relationships/image" Target="../media/image125.png"/><Relationship Id="rId2" Type="http://schemas.openxmlformats.org/officeDocument/2006/relationships/image" Target="../media/image123.png"/><Relationship Id="rId1" Type="http://schemas.openxmlformats.org/officeDocument/2006/relationships/slideLayout" Target="../slideLayouts/slideLayout2.xml"/><Relationship Id="rId6" Type="http://schemas.openxmlformats.org/officeDocument/2006/relationships/image" Target="../media/image124.png"/><Relationship Id="rId5" Type="http://schemas.openxmlformats.org/officeDocument/2006/relationships/image" Target="../media/image62.png"/><Relationship Id="rId4" Type="http://schemas.openxmlformats.org/officeDocument/2006/relationships/image" Target="../media/image76.png"/></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3" Type="http://schemas.openxmlformats.org/officeDocument/2006/relationships/image" Target="../media/image18.png"/><Relationship Id="rId18" Type="http://schemas.openxmlformats.org/officeDocument/2006/relationships/image" Target="../media/image23.png"/><Relationship Id="rId26" Type="http://schemas.openxmlformats.org/officeDocument/2006/relationships/image" Target="../media/image31.png"/><Relationship Id="rId39" Type="http://schemas.openxmlformats.org/officeDocument/2006/relationships/image" Target="../media/image44.png"/><Relationship Id="rId21" Type="http://schemas.openxmlformats.org/officeDocument/2006/relationships/image" Target="../media/image26.png"/><Relationship Id="rId34" Type="http://schemas.openxmlformats.org/officeDocument/2006/relationships/image" Target="../media/image39.png"/><Relationship Id="rId42" Type="http://schemas.openxmlformats.org/officeDocument/2006/relationships/image" Target="../media/image47.png"/><Relationship Id="rId47" Type="http://schemas.openxmlformats.org/officeDocument/2006/relationships/image" Target="../media/image52.png"/><Relationship Id="rId50" Type="http://schemas.openxmlformats.org/officeDocument/2006/relationships/image" Target="../media/image55.png"/><Relationship Id="rId7" Type="http://schemas.openxmlformats.org/officeDocument/2006/relationships/image" Target="../media/image12.png"/><Relationship Id="rId2" Type="http://schemas.openxmlformats.org/officeDocument/2006/relationships/image" Target="../media/image7.png"/><Relationship Id="rId16" Type="http://schemas.openxmlformats.org/officeDocument/2006/relationships/image" Target="../media/image21.png"/><Relationship Id="rId29" Type="http://schemas.openxmlformats.org/officeDocument/2006/relationships/image" Target="../media/image34.png"/><Relationship Id="rId11" Type="http://schemas.openxmlformats.org/officeDocument/2006/relationships/image" Target="../media/image16.png"/><Relationship Id="rId24" Type="http://schemas.openxmlformats.org/officeDocument/2006/relationships/image" Target="../media/image29.png"/><Relationship Id="rId32" Type="http://schemas.openxmlformats.org/officeDocument/2006/relationships/image" Target="../media/image37.png"/><Relationship Id="rId37" Type="http://schemas.openxmlformats.org/officeDocument/2006/relationships/image" Target="../media/image42.png"/><Relationship Id="rId40" Type="http://schemas.openxmlformats.org/officeDocument/2006/relationships/image" Target="../media/image45.png"/><Relationship Id="rId45" Type="http://schemas.openxmlformats.org/officeDocument/2006/relationships/image" Target="../media/image50.png"/><Relationship Id="rId5" Type="http://schemas.openxmlformats.org/officeDocument/2006/relationships/image" Target="../media/image10.png"/><Relationship Id="rId15" Type="http://schemas.openxmlformats.org/officeDocument/2006/relationships/image" Target="../media/image20.png"/><Relationship Id="rId23" Type="http://schemas.openxmlformats.org/officeDocument/2006/relationships/image" Target="../media/image28.png"/><Relationship Id="rId28" Type="http://schemas.openxmlformats.org/officeDocument/2006/relationships/image" Target="../media/image33.png"/><Relationship Id="rId36" Type="http://schemas.openxmlformats.org/officeDocument/2006/relationships/image" Target="../media/image41.png"/><Relationship Id="rId49" Type="http://schemas.openxmlformats.org/officeDocument/2006/relationships/image" Target="../media/image54.png"/><Relationship Id="rId10" Type="http://schemas.openxmlformats.org/officeDocument/2006/relationships/image" Target="../media/image15.png"/><Relationship Id="rId19" Type="http://schemas.openxmlformats.org/officeDocument/2006/relationships/image" Target="../media/image24.png"/><Relationship Id="rId31" Type="http://schemas.openxmlformats.org/officeDocument/2006/relationships/image" Target="../media/image36.png"/><Relationship Id="rId44" Type="http://schemas.openxmlformats.org/officeDocument/2006/relationships/image" Target="../media/image49.png"/><Relationship Id="rId52" Type="http://schemas.openxmlformats.org/officeDocument/2006/relationships/image" Target="../media/image57.png"/><Relationship Id="rId4" Type="http://schemas.openxmlformats.org/officeDocument/2006/relationships/image" Target="../media/image9.png"/><Relationship Id="rId9" Type="http://schemas.openxmlformats.org/officeDocument/2006/relationships/image" Target="../media/image14.png"/><Relationship Id="rId14" Type="http://schemas.openxmlformats.org/officeDocument/2006/relationships/image" Target="../media/image19.png"/><Relationship Id="rId22" Type="http://schemas.openxmlformats.org/officeDocument/2006/relationships/image" Target="../media/image27.png"/><Relationship Id="rId27" Type="http://schemas.openxmlformats.org/officeDocument/2006/relationships/image" Target="../media/image32.png"/><Relationship Id="rId30" Type="http://schemas.openxmlformats.org/officeDocument/2006/relationships/image" Target="../media/image35.png"/><Relationship Id="rId35" Type="http://schemas.openxmlformats.org/officeDocument/2006/relationships/image" Target="../media/image40.png"/><Relationship Id="rId43" Type="http://schemas.openxmlformats.org/officeDocument/2006/relationships/image" Target="../media/image48.png"/><Relationship Id="rId48" Type="http://schemas.openxmlformats.org/officeDocument/2006/relationships/image" Target="../media/image53.png"/><Relationship Id="rId8" Type="http://schemas.openxmlformats.org/officeDocument/2006/relationships/image" Target="../media/image13.png"/><Relationship Id="rId51" Type="http://schemas.openxmlformats.org/officeDocument/2006/relationships/image" Target="../media/image56.png"/><Relationship Id="rId3" Type="http://schemas.openxmlformats.org/officeDocument/2006/relationships/image" Target="../media/image8.png"/><Relationship Id="rId12" Type="http://schemas.openxmlformats.org/officeDocument/2006/relationships/image" Target="../media/image17.png"/><Relationship Id="rId17" Type="http://schemas.openxmlformats.org/officeDocument/2006/relationships/image" Target="../media/image22.png"/><Relationship Id="rId25" Type="http://schemas.openxmlformats.org/officeDocument/2006/relationships/image" Target="../media/image30.png"/><Relationship Id="rId33" Type="http://schemas.openxmlformats.org/officeDocument/2006/relationships/image" Target="../media/image38.png"/><Relationship Id="rId38" Type="http://schemas.openxmlformats.org/officeDocument/2006/relationships/image" Target="../media/image43.png"/><Relationship Id="rId46" Type="http://schemas.openxmlformats.org/officeDocument/2006/relationships/image" Target="../media/image51.png"/><Relationship Id="rId20" Type="http://schemas.openxmlformats.org/officeDocument/2006/relationships/image" Target="../media/image25.png"/><Relationship Id="rId41" Type="http://schemas.openxmlformats.org/officeDocument/2006/relationships/image" Target="../media/image46.png"/><Relationship Id="rId1" Type="http://schemas.openxmlformats.org/officeDocument/2006/relationships/slideLayout" Target="../slideLayouts/slideLayout2.xml"/><Relationship Id="rId6"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image" Target="../media/image59.png"/><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2.png"/><Relationship Id="rId10" Type="http://schemas.openxmlformats.org/officeDocument/2006/relationships/image" Target="../media/image67.png"/><Relationship Id="rId4" Type="http://schemas.openxmlformats.org/officeDocument/2006/relationships/image" Target="../media/image61.png"/><Relationship Id="rId9" Type="http://schemas.openxmlformats.org/officeDocument/2006/relationships/image" Target="../media/image6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직사각형 4">
            <a:extLst>
              <a:ext uri="{FF2B5EF4-FFF2-40B4-BE49-F238E27FC236}">
                <a16:creationId xmlns:a16="http://schemas.microsoft.com/office/drawing/2014/main" id="{19D3D52E-794C-B718-10B7-A6611ABB5AFA}"/>
              </a:ext>
            </a:extLst>
          </p:cNvPr>
          <p:cNvSpPr/>
          <p:nvPr/>
        </p:nvSpPr>
        <p:spPr>
          <a:xfrm>
            <a:off x="0" y="0"/>
            <a:ext cx="12192000" cy="6858000"/>
          </a:xfrm>
          <a:prstGeom prst="rect">
            <a:avLst/>
          </a:prstGeom>
          <a:solidFill>
            <a:srgbClr val="457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TextBox 1">
            <a:extLst>
              <a:ext uri="{FF2B5EF4-FFF2-40B4-BE49-F238E27FC236}">
                <a16:creationId xmlns:a16="http://schemas.microsoft.com/office/drawing/2014/main" id="{08F241CE-C79E-92A4-4E90-BF891438E40D}"/>
              </a:ext>
            </a:extLst>
          </p:cNvPr>
          <p:cNvSpPr txBox="1"/>
          <p:nvPr/>
        </p:nvSpPr>
        <p:spPr>
          <a:xfrm>
            <a:off x="571500" y="611478"/>
            <a:ext cx="9149443" cy="769441"/>
          </a:xfrm>
          <a:prstGeom prst="rect">
            <a:avLst/>
          </a:prstGeom>
          <a:noFill/>
        </p:spPr>
        <p:txBody>
          <a:bodyPr wrap="square" rtlCol="0">
            <a:spAutoFit/>
          </a:bodyPr>
          <a:lstStyle/>
          <a:p>
            <a:r>
              <a:rPr lang="ko-KR" altLang="en-US" sz="4400" dirty="0">
                <a:solidFill>
                  <a:schemeClr val="bg1"/>
                </a:solidFill>
              </a:rPr>
              <a:t>웹페이지 구축을 위한</a:t>
            </a:r>
            <a:endParaRPr lang="en-US" altLang="ko-KR" sz="4400" dirty="0">
              <a:solidFill>
                <a:schemeClr val="bg1"/>
              </a:solidFill>
            </a:endParaRPr>
          </a:p>
        </p:txBody>
      </p:sp>
      <p:sp>
        <p:nvSpPr>
          <p:cNvPr id="7" name="TextBox 6">
            <a:extLst>
              <a:ext uri="{FF2B5EF4-FFF2-40B4-BE49-F238E27FC236}">
                <a16:creationId xmlns:a16="http://schemas.microsoft.com/office/drawing/2014/main" id="{02FFB648-2FB9-2796-2AF3-5114BBCDBE13}"/>
              </a:ext>
            </a:extLst>
          </p:cNvPr>
          <p:cNvSpPr txBox="1"/>
          <p:nvPr/>
        </p:nvSpPr>
        <p:spPr>
          <a:xfrm>
            <a:off x="571500" y="1094364"/>
            <a:ext cx="6096000" cy="1569660"/>
          </a:xfrm>
          <a:prstGeom prst="rect">
            <a:avLst/>
          </a:prstGeom>
          <a:noFill/>
        </p:spPr>
        <p:txBody>
          <a:bodyPr wrap="square">
            <a:spAutoFit/>
          </a:bodyPr>
          <a:lstStyle/>
          <a:p>
            <a:r>
              <a:rPr lang="en-US" altLang="ko-KR" sz="9600" b="1" dirty="0" err="1">
                <a:solidFill>
                  <a:schemeClr val="bg1"/>
                </a:solidFill>
              </a:rPr>
              <a:t>Javascript</a:t>
            </a:r>
            <a:endParaRPr lang="ko-KR" altLang="en-US" sz="9600" b="1" dirty="0">
              <a:solidFill>
                <a:schemeClr val="bg1"/>
              </a:solidFill>
            </a:endParaRPr>
          </a:p>
        </p:txBody>
      </p:sp>
      <p:sp>
        <p:nvSpPr>
          <p:cNvPr id="10" name="TextBox 9">
            <a:extLst>
              <a:ext uri="{FF2B5EF4-FFF2-40B4-BE49-F238E27FC236}">
                <a16:creationId xmlns:a16="http://schemas.microsoft.com/office/drawing/2014/main" id="{A3EB230C-A910-8E0D-9B3D-9E5F098DE686}"/>
              </a:ext>
            </a:extLst>
          </p:cNvPr>
          <p:cNvSpPr txBox="1"/>
          <p:nvPr/>
        </p:nvSpPr>
        <p:spPr>
          <a:xfrm>
            <a:off x="9949543" y="6341320"/>
            <a:ext cx="2002971" cy="369332"/>
          </a:xfrm>
          <a:prstGeom prst="rect">
            <a:avLst/>
          </a:prstGeom>
          <a:noFill/>
        </p:spPr>
        <p:txBody>
          <a:bodyPr wrap="square" rtlCol="0">
            <a:spAutoFit/>
          </a:bodyPr>
          <a:lstStyle/>
          <a:p>
            <a:pPr algn="r"/>
            <a:r>
              <a:rPr lang="ko-KR" altLang="en-US" dirty="0">
                <a:solidFill>
                  <a:schemeClr val="bg1"/>
                </a:solidFill>
              </a:rPr>
              <a:t>이호진</a:t>
            </a:r>
          </a:p>
        </p:txBody>
      </p:sp>
      <p:cxnSp>
        <p:nvCxnSpPr>
          <p:cNvPr id="12" name="직선 연결선 11">
            <a:extLst>
              <a:ext uri="{FF2B5EF4-FFF2-40B4-BE49-F238E27FC236}">
                <a16:creationId xmlns:a16="http://schemas.microsoft.com/office/drawing/2014/main" id="{A8581AD1-CEE6-1FE6-A60B-E3ED23992466}"/>
              </a:ext>
            </a:extLst>
          </p:cNvPr>
          <p:cNvCxnSpPr>
            <a:cxnSpLocks/>
          </p:cNvCxnSpPr>
          <p:nvPr/>
        </p:nvCxnSpPr>
        <p:spPr>
          <a:xfrm>
            <a:off x="48986" y="6193971"/>
            <a:ext cx="12001500"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7AB009D7-FAAE-543F-4829-4ABFE1D71F4D}"/>
              </a:ext>
            </a:extLst>
          </p:cNvPr>
          <p:cNvSpPr txBox="1"/>
          <p:nvPr/>
        </p:nvSpPr>
        <p:spPr>
          <a:xfrm>
            <a:off x="620485" y="2804598"/>
            <a:ext cx="6096000" cy="584775"/>
          </a:xfrm>
          <a:prstGeom prst="rect">
            <a:avLst/>
          </a:prstGeom>
          <a:noFill/>
        </p:spPr>
        <p:txBody>
          <a:bodyPr wrap="square">
            <a:spAutoFit/>
          </a:bodyPr>
          <a:lstStyle/>
          <a:p>
            <a:pPr>
              <a:lnSpc>
                <a:spcPct val="100000"/>
              </a:lnSpc>
              <a:tabLst>
                <a:tab pos="1471295" algn="l"/>
              </a:tabLst>
            </a:pPr>
            <a:r>
              <a:rPr lang="en-US" altLang="ko-KR" sz="3200" spc="-225" dirty="0">
                <a:solidFill>
                  <a:srgbClr val="FFFFFF"/>
                </a:solidFill>
                <a:latin typeface="KoPubWorld돋움체 Bold" panose="00000800000000000000" pitchFamily="2" charset="-127"/>
                <a:ea typeface="KoPubWorld돋움체 Bold" panose="00000800000000000000" pitchFamily="2" charset="-127"/>
                <a:cs typeface="KoPubWorld돋움체 Bold" panose="00000800000000000000" pitchFamily="2" charset="-127"/>
              </a:rPr>
              <a:t>301-4.</a:t>
            </a:r>
            <a:r>
              <a:rPr lang="ko-KR" altLang="en-US" sz="3200" spc="-225" dirty="0">
                <a:solidFill>
                  <a:srgbClr val="FFFFFF"/>
                </a:solidFill>
                <a:latin typeface="KoPubWorld돋움체 Bold" panose="00000800000000000000" pitchFamily="2" charset="-127"/>
                <a:ea typeface="KoPubWorld돋움체 Bold" panose="00000800000000000000" pitchFamily="2" charset="-127"/>
                <a:cs typeface="KoPubWorld돋움체 Bold" panose="00000800000000000000" pitchFamily="2" charset="-127"/>
              </a:rPr>
              <a:t>스크립트 작성</a:t>
            </a:r>
            <a:endParaRPr lang="ko-KR" altLang="en-US" sz="3200" dirty="0">
              <a:latin typeface="KoPubWorld돋움체 Bold" panose="00000800000000000000" pitchFamily="2" charset="-127"/>
              <a:ea typeface="KoPubWorld돋움체 Bold" panose="00000800000000000000" pitchFamily="2" charset="-127"/>
              <a:cs typeface="KoPubWorld돋움체 Bold" panose="00000800000000000000" pitchFamily="2" charset="-127"/>
            </a:endParaRPr>
          </a:p>
        </p:txBody>
      </p:sp>
    </p:spTree>
    <p:extLst>
      <p:ext uri="{BB962C8B-B14F-4D97-AF65-F5344CB8AC3E}">
        <p14:creationId xmlns:p14="http://schemas.microsoft.com/office/powerpoint/2010/main" val="30304795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354ACBC-71D9-B9E5-6D17-B1A2D93752E5}"/>
              </a:ext>
            </a:extLst>
          </p:cNvPr>
          <p:cNvSpPr txBox="1"/>
          <p:nvPr/>
        </p:nvSpPr>
        <p:spPr>
          <a:xfrm>
            <a:off x="306647" y="319086"/>
            <a:ext cx="9299995" cy="707886"/>
          </a:xfrm>
          <a:prstGeom prst="rect">
            <a:avLst/>
          </a:prstGeom>
          <a:noFill/>
        </p:spPr>
        <p:txBody>
          <a:bodyPr wrap="square">
            <a:spAutoFit/>
          </a:bodyPr>
          <a:lstStyle/>
          <a:p>
            <a:r>
              <a:rPr lang="ko-KR" altLang="en-US" sz="4000" dirty="0">
                <a:latin typeface="KoPubWorld돋움체 Bold" panose="00000800000000000000" pitchFamily="2" charset="-127"/>
                <a:ea typeface="KoPubWorld돋움체 Bold" panose="00000800000000000000" pitchFamily="2" charset="-127"/>
                <a:cs typeface="KoPubWorld돋움체 Bold" panose="00000800000000000000" pitchFamily="2" charset="-127"/>
              </a:rPr>
              <a:t>자바스크립트 소스 작성하고 실행하기</a:t>
            </a:r>
          </a:p>
        </p:txBody>
      </p:sp>
      <p:sp>
        <p:nvSpPr>
          <p:cNvPr id="2" name="TextBox 1">
            <a:extLst>
              <a:ext uri="{FF2B5EF4-FFF2-40B4-BE49-F238E27FC236}">
                <a16:creationId xmlns:a16="http://schemas.microsoft.com/office/drawing/2014/main" id="{B3EF372B-256E-915B-4250-731EB035418C}"/>
              </a:ext>
            </a:extLst>
          </p:cNvPr>
          <p:cNvSpPr txBox="1"/>
          <p:nvPr/>
        </p:nvSpPr>
        <p:spPr>
          <a:xfrm>
            <a:off x="429550" y="1418801"/>
            <a:ext cx="6530955" cy="2169825"/>
          </a:xfrm>
          <a:prstGeom prst="rect">
            <a:avLst/>
          </a:prstGeom>
          <a:noFill/>
        </p:spPr>
        <p:txBody>
          <a:bodyPr wrap="none" rtlCol="0">
            <a:spAutoFit/>
          </a:bodyPr>
          <a:lstStyle/>
          <a:p>
            <a:r>
              <a:rPr kumimoji="1" lang="en-US" altLang="ko-KR" b="1" dirty="0"/>
              <a:t>&lt;script&gt; </a:t>
            </a:r>
            <a:r>
              <a:rPr kumimoji="1" lang="ko-KR" altLang="en-US" b="1" dirty="0"/>
              <a:t>태그 안에 자바스크립트 작성</a:t>
            </a:r>
            <a:endParaRPr kumimoji="1" lang="en-US" altLang="ko-KR" b="1" dirty="0"/>
          </a:p>
          <a:p>
            <a:endParaRPr kumimoji="1" lang="en-US" altLang="ko-KR" dirty="0"/>
          </a:p>
          <a:p>
            <a:pPr marL="342900" indent="-342900">
              <a:lnSpc>
                <a:spcPct val="150000"/>
              </a:lnSpc>
              <a:buFont typeface="+mj-ea"/>
              <a:buAutoNum type="circleNumDbPlain"/>
            </a:pPr>
            <a:r>
              <a:rPr lang="en-US" altLang="ko-KR" dirty="0"/>
              <a:t>&lt;script&gt; </a:t>
            </a:r>
            <a:r>
              <a:rPr lang="ko-KR" altLang="en-US" dirty="0"/>
              <a:t>태그는 </a:t>
            </a:r>
            <a:r>
              <a:rPr lang="en-US" altLang="ko-KR" dirty="0"/>
              <a:t>HTML </a:t>
            </a:r>
            <a:r>
              <a:rPr lang="ko-KR" altLang="en-US" dirty="0"/>
              <a:t>문서 </a:t>
            </a:r>
            <a:r>
              <a:rPr lang="ko-KR" altLang="en-US" dirty="0" err="1"/>
              <a:t>어디에든</a:t>
            </a:r>
            <a:r>
              <a:rPr lang="ko-KR" altLang="en-US" dirty="0"/>
              <a:t> 사용할 수 있습니다</a:t>
            </a:r>
            <a:r>
              <a:rPr lang="en-US" altLang="ko-KR" dirty="0"/>
              <a:t>. </a:t>
            </a:r>
          </a:p>
          <a:p>
            <a:pPr marL="342900" indent="-342900">
              <a:lnSpc>
                <a:spcPct val="150000"/>
              </a:lnSpc>
              <a:buFont typeface="+mj-ea"/>
              <a:buAutoNum type="circleNumDbPlain"/>
            </a:pPr>
            <a:r>
              <a:rPr lang="en-US" altLang="ko-KR" dirty="0"/>
              <a:t>&lt;script&gt; </a:t>
            </a:r>
            <a:r>
              <a:rPr lang="ko-KR" altLang="en-US" dirty="0"/>
              <a:t>태그는 한 문서 안에서 여러 개를 사용해도 됩니다</a:t>
            </a:r>
            <a:r>
              <a:rPr lang="en-US" altLang="ko-KR" dirty="0"/>
              <a:t>. </a:t>
            </a:r>
          </a:p>
          <a:p>
            <a:pPr marL="342900" indent="-342900">
              <a:lnSpc>
                <a:spcPct val="150000"/>
              </a:lnSpc>
              <a:buFont typeface="+mj-ea"/>
              <a:buAutoNum type="circleNumDbPlain"/>
            </a:pPr>
            <a:r>
              <a:rPr lang="en-US" altLang="ko-KR" dirty="0"/>
              <a:t>&lt;script&gt; </a:t>
            </a:r>
            <a:r>
              <a:rPr lang="ko-KR" altLang="en-US" dirty="0"/>
              <a:t>태그가 삽입된 위치에서 소스가 실행됩니다</a:t>
            </a:r>
            <a:r>
              <a:rPr lang="en-US" altLang="ko-KR" dirty="0"/>
              <a:t>. </a:t>
            </a:r>
            <a:endParaRPr lang="ko-KR" altLang="en-US" dirty="0"/>
          </a:p>
          <a:p>
            <a:endParaRPr kumimoji="1" lang="ko-KR" altLang="en-US" dirty="0"/>
          </a:p>
        </p:txBody>
      </p:sp>
    </p:spTree>
    <p:extLst>
      <p:ext uri="{BB962C8B-B14F-4D97-AF65-F5344CB8AC3E}">
        <p14:creationId xmlns:p14="http://schemas.microsoft.com/office/powerpoint/2010/main" val="19452803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2EA4ABA-BDD1-4949-C11B-4F9AA2AABCA8}"/>
              </a:ext>
            </a:extLst>
          </p:cNvPr>
          <p:cNvSpPr txBox="1"/>
          <p:nvPr/>
        </p:nvSpPr>
        <p:spPr>
          <a:xfrm>
            <a:off x="881743" y="1371684"/>
            <a:ext cx="9782591" cy="2531783"/>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ko-KR" altLang="ko-Kore-KR" dirty="0">
                <a:effectLst/>
                <a:latin typeface="맑은 고딕" panose="020B0503020000020004" pitchFamily="34" charset="-127"/>
                <a:ea typeface="맑은 고딕" panose="020B0503020000020004" pitchFamily="34" charset="-127"/>
                <a:cs typeface="맑은 고딕" panose="020B0503020000020004" pitchFamily="34" charset="-127"/>
              </a:rPr>
              <a:t>웹 문서에서 </a:t>
            </a:r>
            <a:r>
              <a:rPr lang="en-US" altLang="ko-Kore-KR" dirty="0">
                <a:solidFill>
                  <a:srgbClr val="000000"/>
                </a:solidFill>
                <a:effectLst/>
                <a:latin typeface="D2Coding" panose="020B0609020101020101" pitchFamily="49" charset="-127"/>
                <a:ea typeface="D2Coding" panose="020B0609020101020101" pitchFamily="49" charset="-127"/>
                <a:cs typeface="D2Coding" panose="020B0609020101020101" pitchFamily="49" charset="-127"/>
              </a:rPr>
              <a:t>&lt;script&gt;</a:t>
            </a:r>
            <a:r>
              <a:rPr lang="en-US" altLang="ko-Kore-KR" dirty="0">
                <a:effectLst/>
                <a:latin typeface="맑은 고딕" panose="020B0503020000020004" pitchFamily="34" charset="-127"/>
                <a:ea typeface="맑은 고딕" panose="020B0503020000020004" pitchFamily="34" charset="-127"/>
                <a:cs typeface="맑은 고딕" panose="020B0503020000020004" pitchFamily="34" charset="-127"/>
              </a:rPr>
              <a:t> </a:t>
            </a:r>
            <a:r>
              <a:rPr lang="ko-KR" altLang="ko-Kore-KR" dirty="0">
                <a:effectLst/>
                <a:latin typeface="맑은 고딕" panose="020B0503020000020004" pitchFamily="34" charset="-127"/>
                <a:ea typeface="맑은 고딕" panose="020B0503020000020004" pitchFamily="34" charset="-127"/>
                <a:cs typeface="맑은 고딕" panose="020B0503020000020004" pitchFamily="34" charset="-127"/>
              </a:rPr>
              <a:t>태그와 </a:t>
            </a:r>
            <a:r>
              <a:rPr lang="en-US" altLang="ko-Kore-KR" dirty="0">
                <a:solidFill>
                  <a:srgbClr val="000000"/>
                </a:solidFill>
                <a:effectLst/>
                <a:latin typeface="D2Coding" panose="020B0609020101020101" pitchFamily="49" charset="-127"/>
                <a:ea typeface="D2Coding" panose="020B0609020101020101" pitchFamily="49" charset="-127"/>
                <a:cs typeface="D2Coding" panose="020B0609020101020101" pitchFamily="49" charset="-127"/>
              </a:rPr>
              <a:t>&lt;/script&gt;</a:t>
            </a:r>
            <a:r>
              <a:rPr lang="en-US" altLang="ko-Kore-KR" dirty="0">
                <a:effectLst/>
                <a:latin typeface="맑은 고딕" panose="020B0503020000020004" pitchFamily="34" charset="-127"/>
                <a:ea typeface="맑은 고딕" panose="020B0503020000020004" pitchFamily="34" charset="-127"/>
                <a:cs typeface="맑은 고딕" panose="020B0503020000020004" pitchFamily="34" charset="-127"/>
              </a:rPr>
              <a:t> </a:t>
            </a:r>
            <a:r>
              <a:rPr lang="ko-KR" altLang="ko-Kore-KR" dirty="0">
                <a:effectLst/>
                <a:latin typeface="맑은 고딕" panose="020B0503020000020004" pitchFamily="34" charset="-127"/>
                <a:ea typeface="맑은 고딕" panose="020B0503020000020004" pitchFamily="34" charset="-127"/>
                <a:cs typeface="맑은 고딕" panose="020B0503020000020004" pitchFamily="34" charset="-127"/>
              </a:rPr>
              <a:t>태그 사이에 실행할 자바스크립트 소스</a:t>
            </a:r>
            <a:r>
              <a:rPr lang="ko-Kore-KR" altLang="en-US" dirty="0">
                <a:effectLst/>
                <a:latin typeface="맑은 고딕" panose="020B0503020000020004" pitchFamily="34" charset="-127"/>
                <a:ea typeface="맑은 고딕" panose="020B0503020000020004" pitchFamily="34" charset="-127"/>
                <a:cs typeface="맑은 고딕" panose="020B0503020000020004" pitchFamily="34" charset="-127"/>
              </a:rPr>
              <a:t> </a:t>
            </a:r>
            <a:r>
              <a:rPr lang="ko-KR" altLang="ko-Kore-KR">
                <a:effectLst/>
                <a:latin typeface="맑은 고딕" panose="020B0503020000020004" pitchFamily="34" charset="-127"/>
                <a:ea typeface="맑은 고딕" panose="020B0503020000020004" pitchFamily="34" charset="-127"/>
                <a:cs typeface="맑은 고딕" panose="020B0503020000020004" pitchFamily="34" charset="-127"/>
              </a:rPr>
              <a:t>작성</a:t>
            </a:r>
            <a:endParaRPr lang="en-US" altLang="ko-KR" dirty="0">
              <a:effectLst/>
              <a:latin typeface="맑은 고딕" panose="020B0503020000020004" pitchFamily="34" charset="-127"/>
              <a:ea typeface="맑은 고딕" panose="020B0503020000020004" pitchFamily="34" charset="-127"/>
              <a:cs typeface="맑은 고딕" panose="020B0503020000020004" pitchFamily="34" charset="-127"/>
            </a:endParaRPr>
          </a:p>
          <a:p>
            <a:pPr marL="285750" indent="-285750" algn="just">
              <a:lnSpc>
                <a:spcPct val="150000"/>
              </a:lnSpc>
              <a:buFont typeface="Arial" panose="020B0604020202020204" pitchFamily="34" charset="0"/>
              <a:buChar char="•"/>
            </a:pPr>
            <a:r>
              <a:rPr lang="en-US" altLang="ko-Kore-KR" dirty="0">
                <a:solidFill>
                  <a:srgbClr val="000000"/>
                </a:solidFill>
                <a:effectLst/>
                <a:latin typeface="D2Coding" panose="020B0609020101020101" pitchFamily="49" charset="-127"/>
                <a:ea typeface="D2Coding" panose="020B0609020101020101" pitchFamily="49" charset="-127"/>
                <a:cs typeface="D2Coding" panose="020B0609020101020101" pitchFamily="49" charset="-127"/>
              </a:rPr>
              <a:t>&lt;script&gt;</a:t>
            </a:r>
            <a:r>
              <a:rPr lang="en-US" altLang="ko-Kore-KR" dirty="0">
                <a:effectLst/>
                <a:latin typeface="맑은 고딕" panose="020B0503020000020004" pitchFamily="34" charset="-127"/>
                <a:ea typeface="맑은 고딕" panose="020B0503020000020004" pitchFamily="34" charset="-127"/>
                <a:cs typeface="맑은 고딕" panose="020B0503020000020004" pitchFamily="34" charset="-127"/>
              </a:rPr>
              <a:t> </a:t>
            </a:r>
            <a:r>
              <a:rPr lang="ko-KR" altLang="ko-Kore-KR" dirty="0">
                <a:effectLst/>
                <a:latin typeface="맑은 고딕" panose="020B0503020000020004" pitchFamily="34" charset="-127"/>
                <a:ea typeface="맑은 고딕" panose="020B0503020000020004" pitchFamily="34" charset="-127"/>
                <a:cs typeface="맑은 고딕" panose="020B0503020000020004" pitchFamily="34" charset="-127"/>
              </a:rPr>
              <a:t>태그는 웹 문서에서 모든 곳에 위치할 수 있고 삽입된 위치에서 바로 스크립트가 실행</a:t>
            </a:r>
            <a:r>
              <a:rPr lang="ko-KR" altLang="en-US" dirty="0">
                <a:effectLst/>
                <a:latin typeface="맑은 고딕" panose="020B0503020000020004" pitchFamily="34" charset="-127"/>
                <a:ea typeface="맑은 고딕" panose="020B0503020000020004" pitchFamily="34" charset="-127"/>
                <a:cs typeface="맑은 고딕" panose="020B0503020000020004" pitchFamily="34" charset="-127"/>
              </a:rPr>
              <a:t>됨</a:t>
            </a:r>
            <a:endParaRPr lang="en-US" altLang="ko-KR" dirty="0">
              <a:effectLst/>
              <a:latin typeface="맑은 고딕" panose="020B0503020000020004" pitchFamily="34" charset="-127"/>
              <a:ea typeface="맑은 고딕" panose="020B0503020000020004" pitchFamily="34" charset="-127"/>
              <a:cs typeface="맑은 고딕" panose="020B0503020000020004" pitchFamily="34" charset="-127"/>
            </a:endParaRPr>
          </a:p>
          <a:p>
            <a:pPr marL="285750" indent="-285750" algn="just">
              <a:lnSpc>
                <a:spcPct val="150000"/>
              </a:lnSpc>
              <a:buFont typeface="Arial" panose="020B0604020202020204" pitchFamily="34" charset="0"/>
              <a:buChar char="•"/>
            </a:pPr>
            <a:r>
              <a:rPr lang="ko-KR" altLang="ko-Kore-KR" dirty="0">
                <a:effectLst/>
                <a:latin typeface="+mn-ea"/>
                <a:cs typeface="맑은 고딕" panose="020B0503020000020004" pitchFamily="34" charset="-127"/>
              </a:rPr>
              <a:t>한 문서 안에 여러 개의 </a:t>
            </a:r>
            <a:r>
              <a:rPr lang="en-US" altLang="ko-Kore-KR" dirty="0">
                <a:effectLst/>
                <a:latin typeface="+mn-ea"/>
                <a:cs typeface="D2Coding" panose="020B0609020101020101" pitchFamily="49" charset="-127"/>
              </a:rPr>
              <a:t>&lt;script&gt;</a:t>
            </a:r>
            <a:r>
              <a:rPr lang="en-US" altLang="ko-Kore-KR" dirty="0">
                <a:effectLst/>
                <a:latin typeface="+mn-ea"/>
                <a:cs typeface="맑은 고딕" panose="020B0503020000020004" pitchFamily="34" charset="-127"/>
              </a:rPr>
              <a:t> </a:t>
            </a:r>
            <a:r>
              <a:rPr lang="ko-KR" altLang="ko-Kore-KR" dirty="0">
                <a:effectLst/>
                <a:latin typeface="+mn-ea"/>
                <a:cs typeface="맑은 고딕" panose="020B0503020000020004" pitchFamily="34" charset="-127"/>
              </a:rPr>
              <a:t>태그를 사용할 수 있</a:t>
            </a:r>
            <a:r>
              <a:rPr lang="ko-KR" altLang="en-US" dirty="0">
                <a:effectLst/>
                <a:latin typeface="+mn-ea"/>
                <a:cs typeface="맑은 고딕" panose="020B0503020000020004" pitchFamily="34" charset="-127"/>
              </a:rPr>
              <a:t>음</a:t>
            </a:r>
            <a:endParaRPr lang="en-US" altLang="ko-KR" dirty="0">
              <a:effectLst/>
              <a:latin typeface="+mn-ea"/>
              <a:cs typeface="맑은 고딕" panose="020B0503020000020004" pitchFamily="34" charset="-127"/>
            </a:endParaRPr>
          </a:p>
          <a:p>
            <a:pPr marL="285750" indent="-285750" algn="just">
              <a:lnSpc>
                <a:spcPct val="150000"/>
              </a:lnSpc>
              <a:buFont typeface="Arial" panose="020B0604020202020204" pitchFamily="34" charset="0"/>
              <a:buChar char="•"/>
            </a:pPr>
            <a:r>
              <a:rPr lang="ko-Kore-KR" altLang="en-US" dirty="0">
                <a:effectLst/>
                <a:latin typeface="+mn-ea"/>
                <a:cs typeface="맑은 고딕" panose="020B0503020000020004" pitchFamily="34" charset="-127"/>
              </a:rPr>
              <a:t>내부</a:t>
            </a:r>
            <a:r>
              <a:rPr lang="ko-KR" altLang="en-US">
                <a:effectLst/>
                <a:latin typeface="+mn-ea"/>
                <a:cs typeface="맑은 고딕" panose="020B0503020000020004" pitchFamily="34" charset="-127"/>
              </a:rPr>
              <a:t> 스크립트는 주로 </a:t>
            </a:r>
            <a:r>
              <a:rPr lang="en-US" altLang="ko-KR" dirty="0">
                <a:effectLst/>
                <a:latin typeface="+mn-ea"/>
                <a:cs typeface="맑은 고딕" panose="020B0503020000020004" pitchFamily="34" charset="-127"/>
              </a:rPr>
              <a:t>&lt;/body&gt; </a:t>
            </a:r>
            <a:r>
              <a:rPr lang="ko-KR" altLang="en-US" dirty="0">
                <a:effectLst/>
                <a:latin typeface="+mn-ea"/>
                <a:cs typeface="맑은 고딕" panose="020B0503020000020004" pitchFamily="34" charset="-127"/>
              </a:rPr>
              <a:t>태그 앞에 사용함</a:t>
            </a:r>
            <a:endParaRPr lang="ko-Kore-KR" altLang="ko-Kore-KR" dirty="0">
              <a:effectLst/>
              <a:latin typeface="+mn-ea"/>
              <a:cs typeface="맑은 고딕" panose="020B0503020000020004" pitchFamily="34" charset="-127"/>
            </a:endParaRPr>
          </a:p>
          <a:p>
            <a:pPr marL="285750" indent="-285750" algn="l">
              <a:lnSpc>
                <a:spcPct val="150000"/>
              </a:lnSpc>
              <a:buFont typeface="Arial" panose="020B0604020202020204" pitchFamily="34" charset="0"/>
              <a:buChar char="•"/>
            </a:pPr>
            <a:endParaRPr lang="ko-Kore-KR" altLang="ko-Kore-KR" dirty="0">
              <a:effectLst/>
              <a:latin typeface="맑은 고딕" panose="020B0503020000020004" pitchFamily="34" charset="-127"/>
              <a:ea typeface="맑은 고딕" panose="020B0503020000020004" pitchFamily="34" charset="-127"/>
              <a:cs typeface="맑은 고딕" panose="020B0503020000020004" pitchFamily="34" charset="-127"/>
            </a:endParaRPr>
          </a:p>
        </p:txBody>
      </p:sp>
      <p:sp>
        <p:nvSpPr>
          <p:cNvPr id="3" name="TextBox 2">
            <a:extLst>
              <a:ext uri="{FF2B5EF4-FFF2-40B4-BE49-F238E27FC236}">
                <a16:creationId xmlns:a16="http://schemas.microsoft.com/office/drawing/2014/main" id="{69D45D16-3AC2-D2C4-54F6-4BFC4107ADA9}"/>
              </a:ext>
            </a:extLst>
          </p:cNvPr>
          <p:cNvSpPr txBox="1"/>
          <p:nvPr/>
        </p:nvSpPr>
        <p:spPr>
          <a:xfrm>
            <a:off x="306647" y="319086"/>
            <a:ext cx="9299995" cy="707886"/>
          </a:xfrm>
          <a:prstGeom prst="rect">
            <a:avLst/>
          </a:prstGeom>
          <a:noFill/>
        </p:spPr>
        <p:txBody>
          <a:bodyPr wrap="square">
            <a:spAutoFit/>
          </a:bodyPr>
          <a:lstStyle/>
          <a:p>
            <a:r>
              <a:rPr lang="ko-KR" altLang="en-US" sz="4000" dirty="0">
                <a:latin typeface="KoPubWorld돋움체 Bold" panose="00000800000000000000" pitchFamily="2" charset="-127"/>
                <a:ea typeface="KoPubWorld돋움체 Bold" panose="00000800000000000000" pitchFamily="2" charset="-127"/>
                <a:cs typeface="KoPubWorld돋움체 Bold" panose="00000800000000000000" pitchFamily="2" charset="-127"/>
              </a:rPr>
              <a:t>내부 스크립트</a:t>
            </a:r>
          </a:p>
        </p:txBody>
      </p:sp>
      <p:pic>
        <p:nvPicPr>
          <p:cNvPr id="2" name="그림 1">
            <a:extLst>
              <a:ext uri="{FF2B5EF4-FFF2-40B4-BE49-F238E27FC236}">
                <a16:creationId xmlns:a16="http://schemas.microsoft.com/office/drawing/2014/main" id="{3300F546-4A83-6274-6997-C6E7B8921265}"/>
              </a:ext>
            </a:extLst>
          </p:cNvPr>
          <p:cNvPicPr>
            <a:picLocks noChangeAspect="1"/>
          </p:cNvPicPr>
          <p:nvPr/>
        </p:nvPicPr>
        <p:blipFill>
          <a:blip r:embed="rId2"/>
          <a:stretch>
            <a:fillRect/>
          </a:stretch>
        </p:blipFill>
        <p:spPr>
          <a:xfrm>
            <a:off x="939419" y="3903467"/>
            <a:ext cx="8419048" cy="1247619"/>
          </a:xfrm>
          <a:prstGeom prst="rect">
            <a:avLst/>
          </a:prstGeom>
        </p:spPr>
      </p:pic>
      <p:sp>
        <p:nvSpPr>
          <p:cNvPr id="5" name="직사각형 4">
            <a:extLst>
              <a:ext uri="{FF2B5EF4-FFF2-40B4-BE49-F238E27FC236}">
                <a16:creationId xmlns:a16="http://schemas.microsoft.com/office/drawing/2014/main" id="{C4F8F467-68B1-5EB4-7DD3-1C02C90B9BC4}"/>
              </a:ext>
            </a:extLst>
          </p:cNvPr>
          <p:cNvSpPr/>
          <p:nvPr/>
        </p:nvSpPr>
        <p:spPr>
          <a:xfrm>
            <a:off x="1836575" y="4069350"/>
            <a:ext cx="1656184" cy="93610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6" name="직선 화살표 연결선 5">
            <a:extLst>
              <a:ext uri="{FF2B5EF4-FFF2-40B4-BE49-F238E27FC236}">
                <a16:creationId xmlns:a16="http://schemas.microsoft.com/office/drawing/2014/main" id="{BA35D1FB-DCCD-06E8-8687-9F9D0E4E8DD9}"/>
              </a:ext>
            </a:extLst>
          </p:cNvPr>
          <p:cNvCxnSpPr/>
          <p:nvPr/>
        </p:nvCxnSpPr>
        <p:spPr>
          <a:xfrm flipH="1" flipV="1">
            <a:off x="3132719" y="4671292"/>
            <a:ext cx="936104" cy="648072"/>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직사각형 6">
            <a:extLst>
              <a:ext uri="{FF2B5EF4-FFF2-40B4-BE49-F238E27FC236}">
                <a16:creationId xmlns:a16="http://schemas.microsoft.com/office/drawing/2014/main" id="{A2A7D1C6-3AAA-1B7B-87C0-88E197F441D5}"/>
              </a:ext>
            </a:extLst>
          </p:cNvPr>
          <p:cNvSpPr/>
          <p:nvPr/>
        </p:nvSpPr>
        <p:spPr>
          <a:xfrm>
            <a:off x="4068824" y="5202256"/>
            <a:ext cx="2791149" cy="584775"/>
          </a:xfrm>
          <a:prstGeom prst="rect">
            <a:avLst/>
          </a:prstGeom>
        </p:spPr>
        <p:txBody>
          <a:bodyPr wrap="none">
            <a:spAutoFit/>
          </a:bodyPr>
          <a:lstStyle/>
          <a:p>
            <a:r>
              <a:rPr lang="en-US" altLang="ko-KR" sz="3200" dirty="0" err="1">
                <a:solidFill>
                  <a:srgbClr val="FF0000"/>
                </a:solidFill>
                <a:latin typeface="Tmon몬소리OTF Black" panose="02000A03000000000000" pitchFamily="50" charset="-127"/>
                <a:ea typeface="Tmon몬소리OTF Black" panose="02000A03000000000000" pitchFamily="50" charset="-127"/>
              </a:rPr>
              <a:t>스크립트</a:t>
            </a:r>
            <a:r>
              <a:rPr lang="en-US" altLang="ko-KR" sz="3200" dirty="0">
                <a:solidFill>
                  <a:srgbClr val="FF0000"/>
                </a:solidFill>
                <a:latin typeface="Tmon몬소리OTF Black" panose="02000A03000000000000" pitchFamily="50" charset="-127"/>
                <a:ea typeface="Tmon몬소리OTF Black" panose="02000A03000000000000" pitchFamily="50" charset="-127"/>
              </a:rPr>
              <a:t> </a:t>
            </a:r>
            <a:r>
              <a:rPr lang="ko-KR" altLang="en-US" sz="3200" dirty="0">
                <a:solidFill>
                  <a:srgbClr val="FF0000"/>
                </a:solidFill>
                <a:latin typeface="Tmon몬소리OTF Black" panose="02000A03000000000000" pitchFamily="50" charset="-127"/>
                <a:ea typeface="Tmon몬소리OTF Black" panose="02000A03000000000000" pitchFamily="50" charset="-127"/>
              </a:rPr>
              <a:t>영역</a:t>
            </a:r>
            <a:endParaRPr lang="ko-KR" altLang="en-US" sz="3200" dirty="0">
              <a:solidFill>
                <a:srgbClr val="FF0000"/>
              </a:solidFill>
            </a:endParaRPr>
          </a:p>
        </p:txBody>
      </p:sp>
    </p:spTree>
    <p:extLst>
      <p:ext uri="{BB962C8B-B14F-4D97-AF65-F5344CB8AC3E}">
        <p14:creationId xmlns:p14="http://schemas.microsoft.com/office/powerpoint/2010/main" val="31078929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556248" y="793036"/>
            <a:ext cx="9765665" cy="1477645"/>
          </a:xfrm>
          <a:prstGeom prst="rect">
            <a:avLst/>
          </a:prstGeom>
        </p:spPr>
        <p:txBody>
          <a:bodyPr vert="horz" wrap="square" lIns="0" tIns="12700" rIns="0" bIns="0" rtlCol="0">
            <a:spAutoFit/>
          </a:bodyPr>
          <a:lstStyle/>
          <a:p>
            <a:pPr marL="12700">
              <a:lnSpc>
                <a:spcPct val="100000"/>
              </a:lnSpc>
              <a:spcBef>
                <a:spcPts val="100"/>
              </a:spcBef>
            </a:pPr>
            <a:r>
              <a:rPr sz="2400" b="1" dirty="0">
                <a:solidFill>
                  <a:srgbClr val="00AFEF"/>
                </a:solidFill>
                <a:latin typeface="한컴산뜻돋움"/>
                <a:cs typeface="한컴산뜻돋움"/>
              </a:rPr>
              <a:t>2.</a:t>
            </a:r>
            <a:r>
              <a:rPr sz="2400" b="1" spc="-95" dirty="0">
                <a:solidFill>
                  <a:srgbClr val="00AFEF"/>
                </a:solidFill>
                <a:latin typeface="한컴산뜻돋움"/>
                <a:cs typeface="한컴산뜻돋움"/>
              </a:rPr>
              <a:t> </a:t>
            </a:r>
            <a:r>
              <a:rPr sz="2400" b="1" spc="-145" dirty="0">
                <a:solidFill>
                  <a:srgbClr val="00AFEF"/>
                </a:solidFill>
                <a:latin typeface="나눔고딕 ExtraBold"/>
                <a:cs typeface="나눔고딕 ExtraBold"/>
              </a:rPr>
              <a:t>내부</a:t>
            </a:r>
            <a:r>
              <a:rPr sz="2400" b="1" spc="-135" dirty="0">
                <a:solidFill>
                  <a:srgbClr val="00AFEF"/>
                </a:solidFill>
                <a:latin typeface="나눔고딕 ExtraBold"/>
                <a:cs typeface="나눔고딕 ExtraBold"/>
              </a:rPr>
              <a:t> </a:t>
            </a:r>
            <a:r>
              <a:rPr sz="2400" b="1" spc="-20" dirty="0">
                <a:solidFill>
                  <a:srgbClr val="00AFEF"/>
                </a:solidFill>
                <a:latin typeface="나눔고딕 ExtraBold"/>
                <a:cs typeface="나눔고딕 ExtraBold"/>
              </a:rPr>
              <a:t>스크립트</a:t>
            </a:r>
            <a:endParaRPr sz="2400" dirty="0">
              <a:latin typeface="나눔고딕 ExtraBold"/>
              <a:cs typeface="나눔고딕 ExtraBold"/>
            </a:endParaRPr>
          </a:p>
          <a:p>
            <a:pPr marL="431800" marR="5080">
              <a:lnSpc>
                <a:spcPts val="3600"/>
              </a:lnSpc>
              <a:spcBef>
                <a:spcPts val="1430"/>
              </a:spcBef>
            </a:pPr>
            <a:r>
              <a:rPr sz="2400" spc="645" dirty="0">
                <a:latin typeface="휴먼아미체"/>
                <a:cs typeface="휴먼아미체"/>
              </a:rPr>
              <a:t>앞에서</a:t>
            </a:r>
            <a:r>
              <a:rPr sz="2400" spc="-450" dirty="0">
                <a:latin typeface="휴먼아미체"/>
                <a:cs typeface="휴먼아미체"/>
              </a:rPr>
              <a:t> </a:t>
            </a:r>
            <a:r>
              <a:rPr sz="2400" spc="819" dirty="0">
                <a:latin typeface="휴먼아미체"/>
                <a:cs typeface="휴먼아미체"/>
              </a:rPr>
              <a:t>우리가</a:t>
            </a:r>
            <a:r>
              <a:rPr sz="2400" spc="-450" dirty="0">
                <a:latin typeface="휴먼아미체"/>
                <a:cs typeface="휴먼아미체"/>
              </a:rPr>
              <a:t> </a:t>
            </a:r>
            <a:r>
              <a:rPr sz="2400" spc="810" dirty="0">
                <a:latin typeface="휴먼아미체"/>
                <a:cs typeface="휴먼아미체"/>
              </a:rPr>
              <a:t>만들었던</a:t>
            </a:r>
            <a:r>
              <a:rPr sz="2400" spc="-434" dirty="0">
                <a:latin typeface="휴먼아미체"/>
                <a:cs typeface="휴먼아미체"/>
              </a:rPr>
              <a:t> </a:t>
            </a:r>
            <a:r>
              <a:rPr sz="2400" spc="1030" dirty="0">
                <a:latin typeface="휴먼아미체"/>
                <a:cs typeface="휴먼아미체"/>
              </a:rPr>
              <a:t>소스는</a:t>
            </a:r>
            <a:r>
              <a:rPr sz="2400" spc="-450" dirty="0">
                <a:latin typeface="휴먼아미체"/>
                <a:cs typeface="휴먼아미체"/>
              </a:rPr>
              <a:t> </a:t>
            </a:r>
            <a:r>
              <a:rPr sz="2400" dirty="0">
                <a:latin typeface="한컴산뜻돋움"/>
                <a:cs typeface="한컴산뜻돋움"/>
              </a:rPr>
              <a:t>HTML</a:t>
            </a:r>
            <a:r>
              <a:rPr sz="2400" spc="-95" dirty="0">
                <a:latin typeface="한컴산뜻돋움"/>
                <a:cs typeface="한컴산뜻돋움"/>
              </a:rPr>
              <a:t> </a:t>
            </a:r>
            <a:r>
              <a:rPr sz="2400" spc="900" dirty="0">
                <a:latin typeface="휴먼아미체"/>
                <a:cs typeface="휴먼아미체"/>
              </a:rPr>
              <a:t>문서</a:t>
            </a:r>
            <a:r>
              <a:rPr sz="2400" spc="-445" dirty="0">
                <a:latin typeface="휴먼아미체"/>
                <a:cs typeface="휴먼아미체"/>
              </a:rPr>
              <a:t> </a:t>
            </a:r>
            <a:r>
              <a:rPr sz="2400" spc="585" dirty="0">
                <a:latin typeface="휴먼아미체"/>
                <a:cs typeface="휴먼아미체"/>
              </a:rPr>
              <a:t>안에</a:t>
            </a:r>
            <a:r>
              <a:rPr sz="2400" spc="-450" dirty="0">
                <a:latin typeface="휴먼아미체"/>
                <a:cs typeface="휴먼아미체"/>
              </a:rPr>
              <a:t> </a:t>
            </a:r>
            <a:r>
              <a:rPr sz="2400" spc="819" dirty="0">
                <a:latin typeface="휴먼아미체"/>
                <a:cs typeface="휴먼아미체"/>
              </a:rPr>
              <a:t>필요한</a:t>
            </a:r>
            <a:r>
              <a:rPr sz="2400" spc="-450" dirty="0">
                <a:latin typeface="휴먼아미체"/>
                <a:cs typeface="휴먼아미체"/>
              </a:rPr>
              <a:t> </a:t>
            </a:r>
            <a:r>
              <a:rPr sz="2400" spc="855" dirty="0">
                <a:latin typeface="휴먼아미체"/>
                <a:cs typeface="휴먼아미체"/>
              </a:rPr>
              <a:t>자바스크립트</a:t>
            </a:r>
            <a:r>
              <a:rPr sz="2400" spc="-434" dirty="0">
                <a:latin typeface="휴먼아미체"/>
                <a:cs typeface="휴먼아미체"/>
              </a:rPr>
              <a:t> </a:t>
            </a:r>
            <a:r>
              <a:rPr sz="2400" spc="1005" dirty="0">
                <a:latin typeface="휴먼아미체"/>
                <a:cs typeface="휴먼아미체"/>
              </a:rPr>
              <a:t>소스를 </a:t>
            </a:r>
            <a:r>
              <a:rPr sz="2400" spc="1030" dirty="0">
                <a:latin typeface="휴먼아미체"/>
                <a:cs typeface="휴먼아미체"/>
              </a:rPr>
              <a:t>모두</a:t>
            </a:r>
            <a:r>
              <a:rPr sz="2400" spc="-445" dirty="0">
                <a:latin typeface="휴먼아미체"/>
                <a:cs typeface="휴먼아미체"/>
              </a:rPr>
              <a:t> </a:t>
            </a:r>
            <a:r>
              <a:rPr sz="2400" spc="715" dirty="0">
                <a:latin typeface="휴먼아미체"/>
                <a:cs typeface="휴먼아미체"/>
              </a:rPr>
              <a:t>입력했기</a:t>
            </a:r>
            <a:r>
              <a:rPr sz="2400" spc="-440" dirty="0">
                <a:latin typeface="휴먼아미체"/>
                <a:cs typeface="휴먼아미체"/>
              </a:rPr>
              <a:t> </a:t>
            </a:r>
            <a:r>
              <a:rPr sz="2400" spc="690" dirty="0">
                <a:latin typeface="휴먼아미체"/>
                <a:cs typeface="휴먼아미체"/>
              </a:rPr>
              <a:t>때문에</a:t>
            </a:r>
            <a:r>
              <a:rPr sz="2400" spc="-430" dirty="0">
                <a:latin typeface="휴먼아미체"/>
                <a:cs typeface="휴먼아미체"/>
              </a:rPr>
              <a:t> </a:t>
            </a:r>
            <a:r>
              <a:rPr sz="2400" spc="855" dirty="0">
                <a:latin typeface="휴먼아미체"/>
                <a:cs typeface="휴먼아미체"/>
              </a:rPr>
              <a:t>이것은</a:t>
            </a:r>
            <a:r>
              <a:rPr sz="2400" spc="-440" dirty="0">
                <a:latin typeface="휴먼아미체"/>
                <a:cs typeface="휴먼아미체"/>
              </a:rPr>
              <a:t> </a:t>
            </a:r>
            <a:r>
              <a:rPr sz="3200" b="1" spc="-160" dirty="0">
                <a:solidFill>
                  <a:srgbClr val="1F3863"/>
                </a:solidFill>
                <a:latin typeface="나눔고딕 ExtraBold"/>
                <a:cs typeface="나눔고딕 ExtraBold"/>
              </a:rPr>
              <a:t>내부</a:t>
            </a:r>
            <a:r>
              <a:rPr sz="3200" b="1" spc="-195" dirty="0">
                <a:solidFill>
                  <a:srgbClr val="1F3863"/>
                </a:solidFill>
                <a:latin typeface="나눔고딕 ExtraBold"/>
                <a:cs typeface="나눔고딕 ExtraBold"/>
              </a:rPr>
              <a:t> </a:t>
            </a:r>
            <a:r>
              <a:rPr sz="3200" b="1" spc="105" dirty="0">
                <a:solidFill>
                  <a:srgbClr val="1F3863"/>
                </a:solidFill>
                <a:latin typeface="나눔고딕 ExtraBold"/>
                <a:cs typeface="나눔고딕 ExtraBold"/>
              </a:rPr>
              <a:t>스크립트</a:t>
            </a:r>
            <a:r>
              <a:rPr sz="2400" spc="105" dirty="0">
                <a:latin typeface="휴먼아미체"/>
                <a:cs typeface="휴먼아미체"/>
              </a:rPr>
              <a:t>이다</a:t>
            </a:r>
            <a:r>
              <a:rPr sz="2400" spc="105" dirty="0">
                <a:latin typeface="한컴산뜻돋움"/>
                <a:cs typeface="한컴산뜻돋움"/>
              </a:rPr>
              <a:t>.</a:t>
            </a:r>
            <a:endParaRPr sz="2400" dirty="0">
              <a:latin typeface="한컴산뜻돋움"/>
              <a:cs typeface="한컴산뜻돋움"/>
            </a:endParaRPr>
          </a:p>
        </p:txBody>
      </p:sp>
      <p:pic>
        <p:nvPicPr>
          <p:cNvPr id="4" name="object 4"/>
          <p:cNvPicPr/>
          <p:nvPr/>
        </p:nvPicPr>
        <p:blipFill>
          <a:blip r:embed="rId2" cstate="print"/>
          <a:stretch>
            <a:fillRect/>
          </a:stretch>
        </p:blipFill>
        <p:spPr>
          <a:xfrm>
            <a:off x="664463" y="1499616"/>
            <a:ext cx="233172" cy="231648"/>
          </a:xfrm>
          <a:prstGeom prst="rect">
            <a:avLst/>
          </a:prstGeom>
        </p:spPr>
      </p:pic>
      <p:grpSp>
        <p:nvGrpSpPr>
          <p:cNvPr id="5" name="object 5"/>
          <p:cNvGrpSpPr/>
          <p:nvPr/>
        </p:nvGrpSpPr>
        <p:grpSpPr>
          <a:xfrm>
            <a:off x="1501139" y="2383535"/>
            <a:ext cx="7378065" cy="4474845"/>
            <a:chOff x="1501139" y="2383535"/>
            <a:chExt cx="7378065" cy="4474845"/>
          </a:xfrm>
        </p:grpSpPr>
        <p:pic>
          <p:nvPicPr>
            <p:cNvPr id="6" name="object 6"/>
            <p:cNvPicPr/>
            <p:nvPr/>
          </p:nvPicPr>
          <p:blipFill>
            <a:blip r:embed="rId3" cstate="print"/>
            <a:stretch>
              <a:fillRect/>
            </a:stretch>
          </p:blipFill>
          <p:spPr>
            <a:xfrm>
              <a:off x="3019044" y="4672583"/>
              <a:ext cx="5859957" cy="2185416"/>
            </a:xfrm>
            <a:prstGeom prst="rect">
              <a:avLst/>
            </a:prstGeom>
          </p:spPr>
        </p:pic>
        <p:pic>
          <p:nvPicPr>
            <p:cNvPr id="7" name="object 7"/>
            <p:cNvPicPr/>
            <p:nvPr/>
          </p:nvPicPr>
          <p:blipFill>
            <a:blip r:embed="rId4" cstate="print"/>
            <a:stretch>
              <a:fillRect/>
            </a:stretch>
          </p:blipFill>
          <p:spPr>
            <a:xfrm>
              <a:off x="2843783" y="5256275"/>
              <a:ext cx="4567427" cy="271981"/>
            </a:xfrm>
            <a:prstGeom prst="rect">
              <a:avLst/>
            </a:prstGeom>
          </p:spPr>
        </p:pic>
        <p:sp>
          <p:nvSpPr>
            <p:cNvPr id="8" name="object 8"/>
            <p:cNvSpPr/>
            <p:nvPr/>
          </p:nvSpPr>
          <p:spPr>
            <a:xfrm>
              <a:off x="2743200" y="2683768"/>
              <a:ext cx="4668520" cy="2588260"/>
            </a:xfrm>
            <a:custGeom>
              <a:avLst/>
              <a:gdLst/>
              <a:ahLst/>
              <a:cxnLst/>
              <a:rect l="l" t="t" r="r" b="b"/>
              <a:pathLst>
                <a:path w="4668520" h="2588260">
                  <a:moveTo>
                    <a:pt x="4441901" y="0"/>
                  </a:moveTo>
                  <a:lnTo>
                    <a:pt x="226110" y="0"/>
                  </a:lnTo>
                  <a:lnTo>
                    <a:pt x="180541" y="4593"/>
                  </a:lnTo>
                  <a:lnTo>
                    <a:pt x="138097" y="17768"/>
                  </a:lnTo>
                  <a:lnTo>
                    <a:pt x="99689" y="38615"/>
                  </a:lnTo>
                  <a:lnTo>
                    <a:pt x="66225" y="66225"/>
                  </a:lnTo>
                  <a:lnTo>
                    <a:pt x="38615" y="99689"/>
                  </a:lnTo>
                  <a:lnTo>
                    <a:pt x="17768" y="138097"/>
                  </a:lnTo>
                  <a:lnTo>
                    <a:pt x="4593" y="180541"/>
                  </a:lnTo>
                  <a:lnTo>
                    <a:pt x="0" y="226110"/>
                  </a:lnTo>
                  <a:lnTo>
                    <a:pt x="0" y="2361628"/>
                  </a:lnTo>
                  <a:lnTo>
                    <a:pt x="4593" y="2407198"/>
                  </a:lnTo>
                  <a:lnTo>
                    <a:pt x="17768" y="2449643"/>
                  </a:lnTo>
                  <a:lnTo>
                    <a:pt x="38615" y="2488053"/>
                  </a:lnTo>
                  <a:lnTo>
                    <a:pt x="66225" y="2521519"/>
                  </a:lnTo>
                  <a:lnTo>
                    <a:pt x="99689" y="2549132"/>
                  </a:lnTo>
                  <a:lnTo>
                    <a:pt x="138097" y="2569981"/>
                  </a:lnTo>
                  <a:lnTo>
                    <a:pt x="180541" y="2583157"/>
                  </a:lnTo>
                  <a:lnTo>
                    <a:pt x="226110" y="2587751"/>
                  </a:lnTo>
                  <a:lnTo>
                    <a:pt x="4441901" y="2587751"/>
                  </a:lnTo>
                  <a:lnTo>
                    <a:pt x="4487470" y="2583157"/>
                  </a:lnTo>
                  <a:lnTo>
                    <a:pt x="4529914" y="2569981"/>
                  </a:lnTo>
                  <a:lnTo>
                    <a:pt x="4568322" y="2549132"/>
                  </a:lnTo>
                  <a:lnTo>
                    <a:pt x="4601786" y="2521519"/>
                  </a:lnTo>
                  <a:lnTo>
                    <a:pt x="4629396" y="2488053"/>
                  </a:lnTo>
                  <a:lnTo>
                    <a:pt x="4650243" y="2449643"/>
                  </a:lnTo>
                  <a:lnTo>
                    <a:pt x="4663418" y="2407198"/>
                  </a:lnTo>
                  <a:lnTo>
                    <a:pt x="4668012" y="2361628"/>
                  </a:lnTo>
                  <a:lnTo>
                    <a:pt x="4668012" y="226110"/>
                  </a:lnTo>
                  <a:lnTo>
                    <a:pt x="4663418" y="180541"/>
                  </a:lnTo>
                  <a:lnTo>
                    <a:pt x="4650243" y="138097"/>
                  </a:lnTo>
                  <a:lnTo>
                    <a:pt x="4629396" y="99689"/>
                  </a:lnTo>
                  <a:lnTo>
                    <a:pt x="4601786" y="66225"/>
                  </a:lnTo>
                  <a:lnTo>
                    <a:pt x="4568322" y="38615"/>
                  </a:lnTo>
                  <a:lnTo>
                    <a:pt x="4529914" y="17768"/>
                  </a:lnTo>
                  <a:lnTo>
                    <a:pt x="4487470" y="4593"/>
                  </a:lnTo>
                  <a:lnTo>
                    <a:pt x="4441901" y="0"/>
                  </a:lnTo>
                  <a:close/>
                </a:path>
              </a:pathLst>
            </a:custGeom>
            <a:solidFill>
              <a:srgbClr val="FFFFFF"/>
            </a:solidFill>
          </p:spPr>
          <p:txBody>
            <a:bodyPr wrap="square" lIns="0" tIns="0" rIns="0" bIns="0" rtlCol="0"/>
            <a:lstStyle/>
            <a:p>
              <a:endParaRPr/>
            </a:p>
          </p:txBody>
        </p:sp>
        <p:sp>
          <p:nvSpPr>
            <p:cNvPr id="9" name="object 9"/>
            <p:cNvSpPr/>
            <p:nvPr/>
          </p:nvSpPr>
          <p:spPr>
            <a:xfrm>
              <a:off x="2743200" y="2683768"/>
              <a:ext cx="4668520" cy="2588260"/>
            </a:xfrm>
            <a:custGeom>
              <a:avLst/>
              <a:gdLst/>
              <a:ahLst/>
              <a:cxnLst/>
              <a:rect l="l" t="t" r="r" b="b"/>
              <a:pathLst>
                <a:path w="4668520" h="2588260">
                  <a:moveTo>
                    <a:pt x="0" y="226110"/>
                  </a:moveTo>
                  <a:lnTo>
                    <a:pt x="4593" y="180541"/>
                  </a:lnTo>
                  <a:lnTo>
                    <a:pt x="17768" y="138097"/>
                  </a:lnTo>
                  <a:lnTo>
                    <a:pt x="38615" y="99689"/>
                  </a:lnTo>
                  <a:lnTo>
                    <a:pt x="66225" y="66225"/>
                  </a:lnTo>
                  <a:lnTo>
                    <a:pt x="99689" y="38615"/>
                  </a:lnTo>
                  <a:lnTo>
                    <a:pt x="138097" y="17768"/>
                  </a:lnTo>
                  <a:lnTo>
                    <a:pt x="180541" y="4593"/>
                  </a:lnTo>
                  <a:lnTo>
                    <a:pt x="226110" y="0"/>
                  </a:lnTo>
                  <a:lnTo>
                    <a:pt x="4441901" y="0"/>
                  </a:lnTo>
                  <a:lnTo>
                    <a:pt x="4487470" y="4593"/>
                  </a:lnTo>
                  <a:lnTo>
                    <a:pt x="4529914" y="17768"/>
                  </a:lnTo>
                  <a:lnTo>
                    <a:pt x="4568322" y="38615"/>
                  </a:lnTo>
                  <a:lnTo>
                    <a:pt x="4601786" y="66225"/>
                  </a:lnTo>
                  <a:lnTo>
                    <a:pt x="4629396" y="99689"/>
                  </a:lnTo>
                  <a:lnTo>
                    <a:pt x="4650243" y="138097"/>
                  </a:lnTo>
                  <a:lnTo>
                    <a:pt x="4663418" y="180541"/>
                  </a:lnTo>
                  <a:lnTo>
                    <a:pt x="4668012" y="226110"/>
                  </a:lnTo>
                  <a:lnTo>
                    <a:pt x="4668012" y="2361628"/>
                  </a:lnTo>
                  <a:lnTo>
                    <a:pt x="4663418" y="2407198"/>
                  </a:lnTo>
                  <a:lnTo>
                    <a:pt x="4650243" y="2449643"/>
                  </a:lnTo>
                  <a:lnTo>
                    <a:pt x="4629396" y="2488053"/>
                  </a:lnTo>
                  <a:lnTo>
                    <a:pt x="4601786" y="2521519"/>
                  </a:lnTo>
                  <a:lnTo>
                    <a:pt x="4568322" y="2549132"/>
                  </a:lnTo>
                  <a:lnTo>
                    <a:pt x="4529914" y="2569981"/>
                  </a:lnTo>
                  <a:lnTo>
                    <a:pt x="4487470" y="2583157"/>
                  </a:lnTo>
                  <a:lnTo>
                    <a:pt x="4441901" y="2587751"/>
                  </a:lnTo>
                  <a:lnTo>
                    <a:pt x="226110" y="2587751"/>
                  </a:lnTo>
                  <a:lnTo>
                    <a:pt x="180541" y="2583157"/>
                  </a:lnTo>
                  <a:lnTo>
                    <a:pt x="138097" y="2569981"/>
                  </a:lnTo>
                  <a:lnTo>
                    <a:pt x="99689" y="2549132"/>
                  </a:lnTo>
                  <a:lnTo>
                    <a:pt x="66225" y="2521519"/>
                  </a:lnTo>
                  <a:lnTo>
                    <a:pt x="38615" y="2488053"/>
                  </a:lnTo>
                  <a:lnTo>
                    <a:pt x="17768" y="2449643"/>
                  </a:lnTo>
                  <a:lnTo>
                    <a:pt x="4593" y="2407198"/>
                  </a:lnTo>
                  <a:lnTo>
                    <a:pt x="0" y="2361628"/>
                  </a:lnTo>
                  <a:lnTo>
                    <a:pt x="0" y="226110"/>
                  </a:lnTo>
                  <a:close/>
                </a:path>
              </a:pathLst>
            </a:custGeom>
            <a:ln w="12192">
              <a:solidFill>
                <a:srgbClr val="929292"/>
              </a:solidFill>
            </a:ln>
          </p:spPr>
          <p:txBody>
            <a:bodyPr wrap="square" lIns="0" tIns="0" rIns="0" bIns="0" rtlCol="0"/>
            <a:lstStyle/>
            <a:p>
              <a:endParaRPr/>
            </a:p>
          </p:txBody>
        </p:sp>
        <p:sp>
          <p:nvSpPr>
            <p:cNvPr id="10" name="object 10"/>
            <p:cNvSpPr/>
            <p:nvPr/>
          </p:nvSpPr>
          <p:spPr>
            <a:xfrm>
              <a:off x="2825495" y="2764542"/>
              <a:ext cx="4503420" cy="2429510"/>
            </a:xfrm>
            <a:custGeom>
              <a:avLst/>
              <a:gdLst/>
              <a:ahLst/>
              <a:cxnLst/>
              <a:rect l="l" t="t" r="r" b="b"/>
              <a:pathLst>
                <a:path w="4503420" h="2429510">
                  <a:moveTo>
                    <a:pt x="4319117" y="0"/>
                  </a:moveTo>
                  <a:lnTo>
                    <a:pt x="184302" y="0"/>
                  </a:lnTo>
                  <a:lnTo>
                    <a:pt x="135306" y="6583"/>
                  </a:lnTo>
                  <a:lnTo>
                    <a:pt x="91280" y="25161"/>
                  </a:lnTo>
                  <a:lnTo>
                    <a:pt x="53979" y="53979"/>
                  </a:lnTo>
                  <a:lnTo>
                    <a:pt x="25161" y="91280"/>
                  </a:lnTo>
                  <a:lnTo>
                    <a:pt x="6583" y="135306"/>
                  </a:lnTo>
                  <a:lnTo>
                    <a:pt x="0" y="184302"/>
                  </a:lnTo>
                  <a:lnTo>
                    <a:pt x="0" y="2244940"/>
                  </a:lnTo>
                  <a:lnTo>
                    <a:pt x="6583" y="2293937"/>
                  </a:lnTo>
                  <a:lnTo>
                    <a:pt x="25161" y="2337966"/>
                  </a:lnTo>
                  <a:lnTo>
                    <a:pt x="53979" y="2375269"/>
                  </a:lnTo>
                  <a:lnTo>
                    <a:pt x="91280" y="2404090"/>
                  </a:lnTo>
                  <a:lnTo>
                    <a:pt x="135306" y="2422671"/>
                  </a:lnTo>
                  <a:lnTo>
                    <a:pt x="184302" y="2429256"/>
                  </a:lnTo>
                  <a:lnTo>
                    <a:pt x="4319117" y="2429256"/>
                  </a:lnTo>
                  <a:lnTo>
                    <a:pt x="4368113" y="2422671"/>
                  </a:lnTo>
                  <a:lnTo>
                    <a:pt x="4412139" y="2404090"/>
                  </a:lnTo>
                  <a:lnTo>
                    <a:pt x="4449440" y="2375269"/>
                  </a:lnTo>
                  <a:lnTo>
                    <a:pt x="4478258" y="2337966"/>
                  </a:lnTo>
                  <a:lnTo>
                    <a:pt x="4496836" y="2293937"/>
                  </a:lnTo>
                  <a:lnTo>
                    <a:pt x="4503420" y="2244940"/>
                  </a:lnTo>
                  <a:lnTo>
                    <a:pt x="4503420" y="184302"/>
                  </a:lnTo>
                  <a:lnTo>
                    <a:pt x="4496836" y="135306"/>
                  </a:lnTo>
                  <a:lnTo>
                    <a:pt x="4478258" y="91280"/>
                  </a:lnTo>
                  <a:lnTo>
                    <a:pt x="4449440" y="53979"/>
                  </a:lnTo>
                  <a:lnTo>
                    <a:pt x="4412139" y="25161"/>
                  </a:lnTo>
                  <a:lnTo>
                    <a:pt x="4368113" y="6583"/>
                  </a:lnTo>
                  <a:lnTo>
                    <a:pt x="4319117" y="0"/>
                  </a:lnTo>
                  <a:close/>
                </a:path>
              </a:pathLst>
            </a:custGeom>
            <a:solidFill>
              <a:srgbClr val="548ED4"/>
            </a:solidFill>
          </p:spPr>
          <p:txBody>
            <a:bodyPr wrap="square" lIns="0" tIns="0" rIns="0" bIns="0" rtlCol="0"/>
            <a:lstStyle/>
            <a:p>
              <a:endParaRPr/>
            </a:p>
          </p:txBody>
        </p:sp>
        <p:pic>
          <p:nvPicPr>
            <p:cNvPr id="11" name="object 11"/>
            <p:cNvPicPr/>
            <p:nvPr/>
          </p:nvPicPr>
          <p:blipFill>
            <a:blip r:embed="rId5" cstate="print"/>
            <a:stretch>
              <a:fillRect/>
            </a:stretch>
          </p:blipFill>
          <p:spPr>
            <a:xfrm>
              <a:off x="3038856" y="2898647"/>
              <a:ext cx="1958339" cy="789431"/>
            </a:xfrm>
            <a:prstGeom prst="rect">
              <a:avLst/>
            </a:prstGeom>
          </p:spPr>
        </p:pic>
        <p:pic>
          <p:nvPicPr>
            <p:cNvPr id="12" name="object 12"/>
            <p:cNvPicPr/>
            <p:nvPr/>
          </p:nvPicPr>
          <p:blipFill>
            <a:blip r:embed="rId6" cstate="print"/>
            <a:stretch>
              <a:fillRect/>
            </a:stretch>
          </p:blipFill>
          <p:spPr>
            <a:xfrm>
              <a:off x="3276600" y="3666743"/>
              <a:ext cx="627887" cy="789431"/>
            </a:xfrm>
            <a:prstGeom prst="rect">
              <a:avLst/>
            </a:prstGeom>
          </p:spPr>
        </p:pic>
        <p:pic>
          <p:nvPicPr>
            <p:cNvPr id="13" name="object 13"/>
            <p:cNvPicPr/>
            <p:nvPr/>
          </p:nvPicPr>
          <p:blipFill>
            <a:blip r:embed="rId7" cstate="print"/>
            <a:stretch>
              <a:fillRect/>
            </a:stretch>
          </p:blipFill>
          <p:spPr>
            <a:xfrm>
              <a:off x="3435095" y="3666743"/>
              <a:ext cx="2371343" cy="789431"/>
            </a:xfrm>
            <a:prstGeom prst="rect">
              <a:avLst/>
            </a:prstGeom>
          </p:spPr>
        </p:pic>
        <p:pic>
          <p:nvPicPr>
            <p:cNvPr id="14" name="object 14"/>
            <p:cNvPicPr/>
            <p:nvPr/>
          </p:nvPicPr>
          <p:blipFill>
            <a:blip r:embed="rId8" cstate="print"/>
            <a:stretch>
              <a:fillRect/>
            </a:stretch>
          </p:blipFill>
          <p:spPr>
            <a:xfrm>
              <a:off x="5420867" y="3666743"/>
              <a:ext cx="1103375" cy="789431"/>
            </a:xfrm>
            <a:prstGeom prst="rect">
              <a:avLst/>
            </a:prstGeom>
          </p:spPr>
        </p:pic>
        <p:pic>
          <p:nvPicPr>
            <p:cNvPr id="15" name="object 15"/>
            <p:cNvPicPr/>
            <p:nvPr/>
          </p:nvPicPr>
          <p:blipFill>
            <a:blip r:embed="rId9" cstate="print"/>
            <a:stretch>
              <a:fillRect/>
            </a:stretch>
          </p:blipFill>
          <p:spPr>
            <a:xfrm>
              <a:off x="6054851" y="3666743"/>
              <a:ext cx="627887" cy="789431"/>
            </a:xfrm>
            <a:prstGeom prst="rect">
              <a:avLst/>
            </a:prstGeom>
          </p:spPr>
        </p:pic>
        <p:pic>
          <p:nvPicPr>
            <p:cNvPr id="16" name="object 16"/>
            <p:cNvPicPr/>
            <p:nvPr/>
          </p:nvPicPr>
          <p:blipFill>
            <a:blip r:embed="rId10" cstate="print"/>
            <a:stretch>
              <a:fillRect/>
            </a:stretch>
          </p:blipFill>
          <p:spPr>
            <a:xfrm>
              <a:off x="3118104" y="4434839"/>
              <a:ext cx="2116835" cy="789431"/>
            </a:xfrm>
            <a:prstGeom prst="rect">
              <a:avLst/>
            </a:prstGeom>
          </p:spPr>
        </p:pic>
        <p:pic>
          <p:nvPicPr>
            <p:cNvPr id="17" name="object 17"/>
            <p:cNvPicPr/>
            <p:nvPr/>
          </p:nvPicPr>
          <p:blipFill>
            <a:blip r:embed="rId11" cstate="print"/>
            <a:stretch>
              <a:fillRect/>
            </a:stretch>
          </p:blipFill>
          <p:spPr>
            <a:xfrm>
              <a:off x="5202635" y="2383535"/>
              <a:ext cx="2574335" cy="304469"/>
            </a:xfrm>
            <a:prstGeom prst="rect">
              <a:avLst/>
            </a:prstGeom>
          </p:spPr>
        </p:pic>
        <p:pic>
          <p:nvPicPr>
            <p:cNvPr id="18" name="object 18"/>
            <p:cNvPicPr/>
            <p:nvPr/>
          </p:nvPicPr>
          <p:blipFill>
            <a:blip r:embed="rId12" cstate="print"/>
            <a:stretch>
              <a:fillRect/>
            </a:stretch>
          </p:blipFill>
          <p:spPr>
            <a:xfrm>
              <a:off x="2100071" y="2452115"/>
              <a:ext cx="3103225" cy="236076"/>
            </a:xfrm>
            <a:prstGeom prst="rect">
              <a:avLst/>
            </a:prstGeom>
          </p:spPr>
        </p:pic>
        <p:pic>
          <p:nvPicPr>
            <p:cNvPr id="19" name="object 19"/>
            <p:cNvPicPr/>
            <p:nvPr/>
          </p:nvPicPr>
          <p:blipFill>
            <a:blip r:embed="rId13" cstate="print"/>
            <a:stretch>
              <a:fillRect/>
            </a:stretch>
          </p:blipFill>
          <p:spPr>
            <a:xfrm>
              <a:off x="1501139" y="2660903"/>
              <a:ext cx="1153667" cy="480060"/>
            </a:xfrm>
            <a:prstGeom prst="rect">
              <a:avLst/>
            </a:prstGeom>
          </p:spPr>
        </p:pic>
        <p:pic>
          <p:nvPicPr>
            <p:cNvPr id="20" name="object 20"/>
            <p:cNvPicPr/>
            <p:nvPr/>
          </p:nvPicPr>
          <p:blipFill>
            <a:blip r:embed="rId14" cstate="print"/>
            <a:stretch>
              <a:fillRect/>
            </a:stretch>
          </p:blipFill>
          <p:spPr>
            <a:xfrm>
              <a:off x="1629155" y="2628899"/>
              <a:ext cx="935735" cy="679703"/>
            </a:xfrm>
            <a:prstGeom prst="rect">
              <a:avLst/>
            </a:prstGeom>
          </p:spPr>
        </p:pic>
      </p:grpSp>
      <p:sp>
        <p:nvSpPr>
          <p:cNvPr id="21" name="object 21"/>
          <p:cNvSpPr txBox="1"/>
          <p:nvPr/>
        </p:nvSpPr>
        <p:spPr>
          <a:xfrm>
            <a:off x="1806849" y="2702410"/>
            <a:ext cx="4640580" cy="2246630"/>
          </a:xfrm>
          <a:prstGeom prst="rect">
            <a:avLst/>
          </a:prstGeom>
        </p:spPr>
        <p:txBody>
          <a:bodyPr vert="horz" wrap="square" lIns="0" tIns="12700" rIns="0" bIns="0" rtlCol="0">
            <a:spAutoFit/>
          </a:bodyPr>
          <a:lstStyle/>
          <a:p>
            <a:pPr marL="12700">
              <a:lnSpc>
                <a:spcPts val="2455"/>
              </a:lnSpc>
              <a:spcBef>
                <a:spcPts val="100"/>
              </a:spcBef>
            </a:pPr>
            <a:r>
              <a:rPr sz="2400" b="1" spc="-280" dirty="0">
                <a:solidFill>
                  <a:srgbClr val="FFFFFF"/>
                </a:solidFill>
                <a:latin typeface="함초롬바탕"/>
                <a:cs typeface="함초롬바탕"/>
              </a:rPr>
              <a:t>형식</a:t>
            </a:r>
            <a:endParaRPr sz="2400">
              <a:latin typeface="함초롬바탕"/>
              <a:cs typeface="함초롬바탕"/>
            </a:endParaRPr>
          </a:p>
          <a:p>
            <a:pPr marL="1452880">
              <a:lnSpc>
                <a:spcPts val="2935"/>
              </a:lnSpc>
            </a:pPr>
            <a:r>
              <a:rPr sz="2800" b="1" spc="-10" dirty="0">
                <a:solidFill>
                  <a:srgbClr val="FFFFFF"/>
                </a:solidFill>
                <a:latin typeface="한컴산뜻돋움"/>
                <a:cs typeface="한컴산뜻돋움"/>
              </a:rPr>
              <a:t>&lt;SCRIPT&gt;</a:t>
            </a:r>
            <a:endParaRPr sz="2800">
              <a:latin typeface="한컴산뜻돋움"/>
              <a:cs typeface="한컴산뜻돋움"/>
            </a:endParaRPr>
          </a:p>
          <a:p>
            <a:pPr marL="1690370">
              <a:lnSpc>
                <a:spcPct val="100000"/>
              </a:lnSpc>
              <a:spcBef>
                <a:spcPts val="2685"/>
              </a:spcBef>
            </a:pPr>
            <a:r>
              <a:rPr sz="2800" b="1" spc="-145" dirty="0">
                <a:solidFill>
                  <a:srgbClr val="FFFFFF"/>
                </a:solidFill>
                <a:latin typeface="한컴산뜻돋움"/>
                <a:cs typeface="한컴산뜻돋움"/>
              </a:rPr>
              <a:t>[</a:t>
            </a:r>
            <a:r>
              <a:rPr sz="2800" b="1" spc="-145" dirty="0">
                <a:solidFill>
                  <a:srgbClr val="FFFFFF"/>
                </a:solidFill>
                <a:latin typeface="나눔고딕 ExtraBold"/>
                <a:cs typeface="나눔고딕 ExtraBold"/>
              </a:rPr>
              <a:t>자바스크립트</a:t>
            </a:r>
            <a:r>
              <a:rPr sz="2800" b="1" spc="-85" dirty="0">
                <a:solidFill>
                  <a:srgbClr val="FFFFFF"/>
                </a:solidFill>
                <a:latin typeface="나눔고딕 ExtraBold"/>
                <a:cs typeface="나눔고딕 ExtraBold"/>
              </a:rPr>
              <a:t> </a:t>
            </a:r>
            <a:r>
              <a:rPr sz="2800" b="1" spc="-30" dirty="0">
                <a:solidFill>
                  <a:srgbClr val="FFFFFF"/>
                </a:solidFill>
                <a:latin typeface="나눔고딕 ExtraBold"/>
                <a:cs typeface="나눔고딕 ExtraBold"/>
              </a:rPr>
              <a:t>소스</a:t>
            </a:r>
            <a:r>
              <a:rPr sz="2800" b="1" spc="-30" dirty="0">
                <a:solidFill>
                  <a:srgbClr val="FFFFFF"/>
                </a:solidFill>
                <a:latin typeface="한컴산뜻돋움"/>
                <a:cs typeface="한컴산뜻돋움"/>
              </a:rPr>
              <a:t>]</a:t>
            </a:r>
            <a:endParaRPr sz="2800">
              <a:latin typeface="한컴산뜻돋움"/>
              <a:cs typeface="한컴산뜻돋움"/>
            </a:endParaRPr>
          </a:p>
          <a:p>
            <a:pPr marL="1532255">
              <a:lnSpc>
                <a:spcPct val="100000"/>
              </a:lnSpc>
              <a:spcBef>
                <a:spcPts val="2690"/>
              </a:spcBef>
            </a:pPr>
            <a:r>
              <a:rPr sz="2800" b="1" spc="-10" dirty="0">
                <a:solidFill>
                  <a:srgbClr val="FFFFFF"/>
                </a:solidFill>
                <a:latin typeface="한컴산뜻돋움"/>
                <a:cs typeface="한컴산뜻돋움"/>
              </a:rPr>
              <a:t>&lt;/SCRIPT&gt;</a:t>
            </a:r>
            <a:endParaRPr sz="2800">
              <a:latin typeface="한컴산뜻돋움"/>
              <a:cs typeface="한컴산뜻돋움"/>
            </a:endParaRPr>
          </a:p>
        </p:txBody>
      </p:sp>
      <p:sp>
        <p:nvSpPr>
          <p:cNvPr id="22" name="TextBox 21">
            <a:extLst>
              <a:ext uri="{FF2B5EF4-FFF2-40B4-BE49-F238E27FC236}">
                <a16:creationId xmlns:a16="http://schemas.microsoft.com/office/drawing/2014/main" id="{725DF5CE-C6FA-DFF7-8C0E-2500C8480C11}"/>
              </a:ext>
            </a:extLst>
          </p:cNvPr>
          <p:cNvSpPr txBox="1"/>
          <p:nvPr/>
        </p:nvSpPr>
        <p:spPr>
          <a:xfrm>
            <a:off x="306647" y="319086"/>
            <a:ext cx="9299995" cy="707886"/>
          </a:xfrm>
          <a:prstGeom prst="rect">
            <a:avLst/>
          </a:prstGeom>
          <a:noFill/>
        </p:spPr>
        <p:txBody>
          <a:bodyPr wrap="square">
            <a:spAutoFit/>
          </a:bodyPr>
          <a:lstStyle/>
          <a:p>
            <a:r>
              <a:rPr lang="ko-KR" altLang="en-US" sz="4000" dirty="0">
                <a:latin typeface="KoPubWorld돋움체 Bold" panose="00000800000000000000" pitchFamily="2" charset="-127"/>
                <a:ea typeface="KoPubWorld돋움체 Bold" panose="00000800000000000000" pitchFamily="2" charset="-127"/>
                <a:cs typeface="KoPubWorld돋움체 Bold" panose="00000800000000000000" pitchFamily="2" charset="-127"/>
              </a:rPr>
              <a:t>자바스크립트 선언 방법</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BF66270-5708-D0CB-F161-3244C76B71CF}"/>
              </a:ext>
            </a:extLst>
          </p:cNvPr>
          <p:cNvSpPr txBox="1"/>
          <p:nvPr/>
        </p:nvSpPr>
        <p:spPr>
          <a:xfrm>
            <a:off x="563335" y="859275"/>
            <a:ext cx="10791825" cy="5465150"/>
          </a:xfrm>
          <a:prstGeom prst="rect">
            <a:avLst/>
          </a:prstGeom>
          <a:noFill/>
          <a:ln>
            <a:solidFill>
              <a:schemeClr val="bg1">
                <a:lumMod val="50000"/>
              </a:schemeClr>
            </a:solidFill>
          </a:ln>
        </p:spPr>
        <p:txBody>
          <a:bodyPr wrap="square">
            <a:spAutoFit/>
          </a:bodyPr>
          <a:lstStyle/>
          <a:p>
            <a:pPr>
              <a:lnSpc>
                <a:spcPct val="130000"/>
              </a:lnSpc>
            </a:pPr>
            <a:r>
              <a:rPr lang="en" altLang="ko-Kore-KR" b="0" dirty="0">
                <a:effectLst/>
                <a:latin typeface="D2Coding" panose="020B0609020101020101" pitchFamily="49" charset="-127"/>
                <a:ea typeface="D2Coding" panose="020B0609020101020101" pitchFamily="49" charset="-127"/>
              </a:rPr>
              <a:t>&lt;body&gt;</a:t>
            </a:r>
          </a:p>
          <a:p>
            <a:pPr>
              <a:lnSpc>
                <a:spcPct val="130000"/>
              </a:lnSpc>
            </a:pPr>
            <a:r>
              <a:rPr lang="ko-KR" altLang="en-US" b="0" dirty="0">
                <a:effectLst/>
                <a:latin typeface="D2Coding" panose="020B0609020101020101" pitchFamily="49" charset="-127"/>
                <a:ea typeface="D2Coding" panose="020B0609020101020101" pitchFamily="49" charset="-127"/>
              </a:rPr>
              <a:t>  </a:t>
            </a:r>
            <a:r>
              <a:rPr lang="en" altLang="ko-Kore-KR" b="0" dirty="0">
                <a:effectLst/>
                <a:latin typeface="D2Coding" panose="020B0609020101020101" pitchFamily="49" charset="-127"/>
                <a:ea typeface="D2Coding" panose="020B0609020101020101" pitchFamily="49" charset="-127"/>
              </a:rPr>
              <a:t>&lt;p&gt;</a:t>
            </a:r>
            <a:r>
              <a:rPr lang="ko-KR" altLang="en-US" b="0" dirty="0">
                <a:effectLst/>
                <a:latin typeface="D2Coding" panose="020B0609020101020101" pitchFamily="49" charset="-127"/>
                <a:ea typeface="D2Coding" panose="020B0609020101020101" pitchFamily="49" charset="-127"/>
              </a:rPr>
              <a:t>새로 </a:t>
            </a:r>
            <a:r>
              <a:rPr lang="ko-KR" altLang="en-US" b="0" dirty="0" err="1">
                <a:effectLst/>
                <a:latin typeface="D2Coding" panose="020B0609020101020101" pitchFamily="49" charset="-127"/>
                <a:ea typeface="D2Coding" panose="020B0609020101020101" pitchFamily="49" charset="-127"/>
              </a:rPr>
              <a:t>고침해</a:t>
            </a:r>
            <a:r>
              <a:rPr lang="ko-KR" altLang="en-US" b="0" dirty="0">
                <a:effectLst/>
                <a:latin typeface="D2Coding" panose="020B0609020101020101" pitchFamily="49" charset="-127"/>
                <a:ea typeface="D2Coding" panose="020B0609020101020101" pitchFamily="49" charset="-127"/>
              </a:rPr>
              <a:t> 보세요</a:t>
            </a:r>
            <a:r>
              <a:rPr lang="en-US" altLang="ko-KR" b="0" dirty="0">
                <a:effectLst/>
                <a:latin typeface="D2Coding" panose="020B0609020101020101" pitchFamily="49" charset="-127"/>
                <a:ea typeface="D2Coding" panose="020B0609020101020101" pitchFamily="49" charset="-127"/>
              </a:rPr>
              <a:t>&lt;/</a:t>
            </a:r>
            <a:r>
              <a:rPr lang="en" altLang="ko-Kore-KR" b="0" dirty="0">
                <a:effectLst/>
                <a:latin typeface="D2Coding" panose="020B0609020101020101" pitchFamily="49" charset="-127"/>
                <a:ea typeface="D2Coding" panose="020B0609020101020101" pitchFamily="49" charset="-127"/>
              </a:rPr>
              <a:t>p&gt;</a:t>
            </a:r>
          </a:p>
          <a:p>
            <a:pPr>
              <a:lnSpc>
                <a:spcPct val="130000"/>
              </a:lnSpc>
            </a:pPr>
            <a:r>
              <a:rPr lang="ko-KR" altLang="en-US" b="0" dirty="0">
                <a:solidFill>
                  <a:srgbClr val="C00000"/>
                </a:solidFill>
                <a:effectLst/>
                <a:latin typeface="D2Coding" panose="020B0609020101020101" pitchFamily="49" charset="-127"/>
                <a:ea typeface="D2Coding" panose="020B0609020101020101" pitchFamily="49" charset="-127"/>
              </a:rPr>
              <a:t>  </a:t>
            </a:r>
            <a:r>
              <a:rPr lang="en" altLang="ko-Kore-KR" b="0" dirty="0">
                <a:solidFill>
                  <a:srgbClr val="C00000"/>
                </a:solidFill>
                <a:effectLst/>
                <a:latin typeface="D2Coding" panose="020B0609020101020101" pitchFamily="49" charset="-127"/>
                <a:ea typeface="D2Coding" panose="020B0609020101020101" pitchFamily="49" charset="-127"/>
              </a:rPr>
              <a:t>&lt;script&gt;</a:t>
            </a:r>
          </a:p>
          <a:p>
            <a:pPr>
              <a:lnSpc>
                <a:spcPct val="130000"/>
              </a:lnSpc>
            </a:pPr>
            <a:r>
              <a:rPr lang="ko-KR" altLang="en-US" b="0" dirty="0">
                <a:solidFill>
                  <a:srgbClr val="C00000"/>
                </a:solidFill>
                <a:effectLst/>
                <a:latin typeface="D2Coding" panose="020B0609020101020101" pitchFamily="49" charset="-127"/>
                <a:ea typeface="D2Coding" panose="020B0609020101020101" pitchFamily="49" charset="-127"/>
              </a:rPr>
              <a:t>    </a:t>
            </a:r>
            <a:r>
              <a:rPr lang="en" altLang="ko-Kore-KR" b="0" dirty="0">
                <a:solidFill>
                  <a:srgbClr val="C00000"/>
                </a:solidFill>
                <a:effectLst/>
                <a:latin typeface="D2Coding" panose="020B0609020101020101" pitchFamily="49" charset="-127"/>
                <a:ea typeface="D2Coding" panose="020B0609020101020101" pitchFamily="49" charset="-127"/>
              </a:rPr>
              <a:t>function random(number) {</a:t>
            </a:r>
          </a:p>
          <a:p>
            <a:pPr>
              <a:lnSpc>
                <a:spcPct val="130000"/>
              </a:lnSpc>
            </a:pPr>
            <a:r>
              <a:rPr lang="ko-KR" altLang="en-US" b="0" dirty="0">
                <a:solidFill>
                  <a:srgbClr val="C00000"/>
                </a:solidFill>
                <a:effectLst/>
                <a:latin typeface="D2Coding" panose="020B0609020101020101" pitchFamily="49" charset="-127"/>
                <a:ea typeface="D2Coding" panose="020B0609020101020101" pitchFamily="49" charset="-127"/>
              </a:rPr>
              <a:t>      </a:t>
            </a:r>
            <a:r>
              <a:rPr lang="en" altLang="ko-Kore-KR" b="0" dirty="0">
                <a:solidFill>
                  <a:srgbClr val="C00000"/>
                </a:solidFill>
                <a:effectLst/>
                <a:latin typeface="D2Coding" panose="020B0609020101020101" pitchFamily="49" charset="-127"/>
                <a:ea typeface="D2Coding" panose="020B0609020101020101" pitchFamily="49" charset="-127"/>
              </a:rPr>
              <a:t>return Math.floor(Math.random() * number);</a:t>
            </a:r>
          </a:p>
          <a:p>
            <a:pPr>
              <a:lnSpc>
                <a:spcPct val="130000"/>
              </a:lnSpc>
            </a:pPr>
            <a:r>
              <a:rPr lang="ko-KR" altLang="en-US" b="0" dirty="0">
                <a:solidFill>
                  <a:srgbClr val="C00000"/>
                </a:solidFill>
                <a:effectLst/>
                <a:latin typeface="D2Coding" panose="020B0609020101020101" pitchFamily="49" charset="-127"/>
                <a:ea typeface="D2Coding" panose="020B0609020101020101" pitchFamily="49" charset="-127"/>
              </a:rPr>
              <a:t>    </a:t>
            </a:r>
            <a:r>
              <a:rPr lang="en" altLang="ko-Kore-KR" b="0" dirty="0">
                <a:solidFill>
                  <a:srgbClr val="C00000"/>
                </a:solidFill>
                <a:effectLst/>
                <a:latin typeface="D2Coding" panose="020B0609020101020101" pitchFamily="49" charset="-127"/>
                <a:ea typeface="D2Coding" panose="020B0609020101020101" pitchFamily="49" charset="-127"/>
              </a:rPr>
              <a:t>}</a:t>
            </a:r>
          </a:p>
          <a:p>
            <a:pPr>
              <a:lnSpc>
                <a:spcPct val="130000"/>
              </a:lnSpc>
            </a:pPr>
            <a:br>
              <a:rPr lang="en" altLang="ko-Kore-KR" b="0" dirty="0">
                <a:solidFill>
                  <a:srgbClr val="C00000"/>
                </a:solidFill>
                <a:effectLst/>
                <a:latin typeface="D2Coding" panose="020B0609020101020101" pitchFamily="49" charset="-127"/>
                <a:ea typeface="D2Coding" panose="020B0609020101020101" pitchFamily="49" charset="-127"/>
              </a:rPr>
            </a:br>
            <a:r>
              <a:rPr lang="ko-KR" altLang="en-US" b="0" dirty="0">
                <a:solidFill>
                  <a:srgbClr val="C00000"/>
                </a:solidFill>
                <a:effectLst/>
                <a:latin typeface="D2Coding" panose="020B0609020101020101" pitchFamily="49" charset="-127"/>
                <a:ea typeface="D2Coding" panose="020B0609020101020101" pitchFamily="49" charset="-127"/>
              </a:rPr>
              <a:t>    </a:t>
            </a:r>
            <a:r>
              <a:rPr lang="en" altLang="ko-Kore-KR" b="0" dirty="0">
                <a:solidFill>
                  <a:srgbClr val="C00000"/>
                </a:solidFill>
                <a:effectLst/>
                <a:latin typeface="D2Coding" panose="020B0609020101020101" pitchFamily="49" charset="-127"/>
                <a:ea typeface="D2Coding" panose="020B0609020101020101" pitchFamily="49" charset="-127"/>
              </a:rPr>
              <a:t>function bgChange() {</a:t>
            </a:r>
          </a:p>
          <a:p>
            <a:pPr>
              <a:lnSpc>
                <a:spcPct val="130000"/>
              </a:lnSpc>
            </a:pPr>
            <a:r>
              <a:rPr lang="ko-KR" altLang="en-US" b="0" dirty="0">
                <a:solidFill>
                  <a:srgbClr val="C00000"/>
                </a:solidFill>
                <a:effectLst/>
                <a:latin typeface="D2Coding" panose="020B0609020101020101" pitchFamily="49" charset="-127"/>
                <a:ea typeface="D2Coding" panose="020B0609020101020101" pitchFamily="49" charset="-127"/>
              </a:rPr>
              <a:t>      </a:t>
            </a:r>
            <a:r>
              <a:rPr lang="en" altLang="ko-Kore-KR" b="0" dirty="0">
                <a:solidFill>
                  <a:srgbClr val="C00000"/>
                </a:solidFill>
                <a:effectLst/>
                <a:latin typeface="D2Coding" panose="020B0609020101020101" pitchFamily="49" charset="-127"/>
                <a:ea typeface="D2Coding" panose="020B0609020101020101" pitchFamily="49" charset="-127"/>
              </a:rPr>
              <a:t>const rndCol = 'rgb(' + random(255) + ',' + random(255) + ',' + random(255) + ')＇;</a:t>
            </a:r>
          </a:p>
          <a:p>
            <a:pPr>
              <a:lnSpc>
                <a:spcPct val="130000"/>
              </a:lnSpc>
            </a:pPr>
            <a:r>
              <a:rPr lang="ko-KR" altLang="en-US" b="0" dirty="0">
                <a:solidFill>
                  <a:srgbClr val="C00000"/>
                </a:solidFill>
                <a:effectLst/>
                <a:latin typeface="D2Coding" panose="020B0609020101020101" pitchFamily="49" charset="-127"/>
                <a:ea typeface="D2Coding" panose="020B0609020101020101" pitchFamily="49" charset="-127"/>
              </a:rPr>
              <a:t>      </a:t>
            </a:r>
            <a:r>
              <a:rPr lang="en" altLang="ko-Kore-KR" b="0" dirty="0">
                <a:solidFill>
                  <a:srgbClr val="C00000"/>
                </a:solidFill>
                <a:effectLst/>
                <a:latin typeface="D2Coding" panose="020B0609020101020101" pitchFamily="49" charset="-127"/>
                <a:ea typeface="D2Coding" panose="020B0609020101020101" pitchFamily="49" charset="-127"/>
              </a:rPr>
              <a:t>document.body.style.backgroundColor = rndCol;</a:t>
            </a:r>
          </a:p>
          <a:p>
            <a:pPr>
              <a:lnSpc>
                <a:spcPct val="130000"/>
              </a:lnSpc>
            </a:pPr>
            <a:r>
              <a:rPr lang="ko-KR" altLang="en-US" b="0" dirty="0">
                <a:solidFill>
                  <a:srgbClr val="C00000"/>
                </a:solidFill>
                <a:effectLst/>
                <a:latin typeface="D2Coding" panose="020B0609020101020101" pitchFamily="49" charset="-127"/>
                <a:ea typeface="D2Coding" panose="020B0609020101020101" pitchFamily="49" charset="-127"/>
              </a:rPr>
              <a:t>    </a:t>
            </a:r>
            <a:r>
              <a:rPr lang="en" altLang="ko-Kore-KR" b="0" dirty="0">
                <a:solidFill>
                  <a:srgbClr val="C00000"/>
                </a:solidFill>
                <a:effectLst/>
                <a:latin typeface="D2Coding" panose="020B0609020101020101" pitchFamily="49" charset="-127"/>
                <a:ea typeface="D2Coding" panose="020B0609020101020101" pitchFamily="49" charset="-127"/>
              </a:rPr>
              <a:t>}</a:t>
            </a:r>
          </a:p>
          <a:p>
            <a:pPr>
              <a:lnSpc>
                <a:spcPct val="130000"/>
              </a:lnSpc>
            </a:pPr>
            <a:br>
              <a:rPr lang="en" altLang="ko-Kore-KR" b="0" dirty="0">
                <a:solidFill>
                  <a:srgbClr val="C00000"/>
                </a:solidFill>
                <a:effectLst/>
                <a:latin typeface="D2Coding" panose="020B0609020101020101" pitchFamily="49" charset="-127"/>
                <a:ea typeface="D2Coding" panose="020B0609020101020101" pitchFamily="49" charset="-127"/>
              </a:rPr>
            </a:br>
            <a:r>
              <a:rPr lang="ko-KR" altLang="en-US" b="0" dirty="0">
                <a:solidFill>
                  <a:srgbClr val="C00000"/>
                </a:solidFill>
                <a:effectLst/>
                <a:latin typeface="D2Coding" panose="020B0609020101020101" pitchFamily="49" charset="-127"/>
                <a:ea typeface="D2Coding" panose="020B0609020101020101" pitchFamily="49" charset="-127"/>
              </a:rPr>
              <a:t>    </a:t>
            </a:r>
            <a:r>
              <a:rPr lang="en" altLang="ko-Kore-KR" b="0" dirty="0">
                <a:solidFill>
                  <a:srgbClr val="C00000"/>
                </a:solidFill>
                <a:effectLst/>
                <a:latin typeface="D2Coding" panose="020B0609020101020101" pitchFamily="49" charset="-127"/>
                <a:ea typeface="D2Coding" panose="020B0609020101020101" pitchFamily="49" charset="-127"/>
              </a:rPr>
              <a:t>bgChange();</a:t>
            </a:r>
          </a:p>
          <a:p>
            <a:pPr>
              <a:lnSpc>
                <a:spcPct val="130000"/>
              </a:lnSpc>
            </a:pPr>
            <a:r>
              <a:rPr lang="ko-KR" altLang="en-US" b="0" dirty="0">
                <a:solidFill>
                  <a:srgbClr val="C00000"/>
                </a:solidFill>
                <a:effectLst/>
                <a:latin typeface="D2Coding" panose="020B0609020101020101" pitchFamily="49" charset="-127"/>
                <a:ea typeface="D2Coding" panose="020B0609020101020101" pitchFamily="49" charset="-127"/>
              </a:rPr>
              <a:t>  </a:t>
            </a:r>
            <a:r>
              <a:rPr lang="en" altLang="ko-Kore-KR" b="0" dirty="0">
                <a:solidFill>
                  <a:srgbClr val="C00000"/>
                </a:solidFill>
                <a:effectLst/>
                <a:latin typeface="D2Coding" panose="020B0609020101020101" pitchFamily="49" charset="-127"/>
                <a:ea typeface="D2Coding" panose="020B0609020101020101" pitchFamily="49" charset="-127"/>
              </a:rPr>
              <a:t>&lt;/script&gt;</a:t>
            </a:r>
          </a:p>
          <a:p>
            <a:pPr>
              <a:lnSpc>
                <a:spcPct val="130000"/>
              </a:lnSpc>
            </a:pPr>
            <a:r>
              <a:rPr lang="en" altLang="ko-Kore-KR" b="0" dirty="0">
                <a:effectLst/>
                <a:latin typeface="D2Coding" panose="020B0609020101020101" pitchFamily="49" charset="-127"/>
                <a:ea typeface="D2Coding" panose="020B0609020101020101" pitchFamily="49" charset="-127"/>
              </a:rPr>
              <a:t>&lt;/body&gt;</a:t>
            </a:r>
          </a:p>
        </p:txBody>
      </p:sp>
      <p:sp>
        <p:nvSpPr>
          <p:cNvPr id="2" name="TextBox 1">
            <a:extLst>
              <a:ext uri="{FF2B5EF4-FFF2-40B4-BE49-F238E27FC236}">
                <a16:creationId xmlns:a16="http://schemas.microsoft.com/office/drawing/2014/main" id="{82439E8E-4776-0058-2823-E233F3742095}"/>
              </a:ext>
            </a:extLst>
          </p:cNvPr>
          <p:cNvSpPr txBox="1"/>
          <p:nvPr/>
        </p:nvSpPr>
        <p:spPr>
          <a:xfrm>
            <a:off x="10062861" y="177087"/>
            <a:ext cx="1915885" cy="369332"/>
          </a:xfrm>
          <a:prstGeom prst="rect">
            <a:avLst/>
          </a:prstGeom>
          <a:noFill/>
        </p:spPr>
        <p:txBody>
          <a:bodyPr wrap="square">
            <a:spAutoFit/>
          </a:bodyPr>
          <a:lstStyle/>
          <a:p>
            <a:pPr algn="r"/>
            <a:r>
              <a:rPr lang="ko-KR" altLang="en-US" dirty="0"/>
              <a:t>js0</a:t>
            </a:r>
            <a:r>
              <a:rPr lang="en-US" altLang="ko-KR" dirty="0"/>
              <a:t>2</a:t>
            </a:r>
            <a:r>
              <a:rPr lang="ko-KR" altLang="en-US" dirty="0"/>
              <a:t>.html</a:t>
            </a:r>
          </a:p>
        </p:txBody>
      </p:sp>
    </p:spTree>
    <p:extLst>
      <p:ext uri="{BB962C8B-B14F-4D97-AF65-F5344CB8AC3E}">
        <p14:creationId xmlns:p14="http://schemas.microsoft.com/office/powerpoint/2010/main" val="40261013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descr="텍스트이(가) 표시된 사진&#10;&#10;자동 생성된 설명">
            <a:extLst>
              <a:ext uri="{FF2B5EF4-FFF2-40B4-BE49-F238E27FC236}">
                <a16:creationId xmlns:a16="http://schemas.microsoft.com/office/drawing/2014/main" id="{A1097B98-FDBF-5940-8772-5D5E2CB5BA33}"/>
              </a:ext>
            </a:extLst>
          </p:cNvPr>
          <p:cNvPicPr>
            <a:picLocks noChangeAspect="1"/>
          </p:cNvPicPr>
          <p:nvPr/>
        </p:nvPicPr>
        <p:blipFill>
          <a:blip r:embed="rId2"/>
          <a:stretch>
            <a:fillRect/>
          </a:stretch>
        </p:blipFill>
        <p:spPr>
          <a:xfrm>
            <a:off x="464821" y="2271301"/>
            <a:ext cx="5444489" cy="3979890"/>
          </a:xfrm>
          <a:prstGeom prst="rect">
            <a:avLst/>
          </a:prstGeom>
          <a:ln>
            <a:solidFill>
              <a:schemeClr val="bg1">
                <a:lumMod val="50000"/>
              </a:schemeClr>
            </a:solidFill>
          </a:ln>
        </p:spPr>
      </p:pic>
      <p:pic>
        <p:nvPicPr>
          <p:cNvPr id="6" name="그림 5">
            <a:extLst>
              <a:ext uri="{FF2B5EF4-FFF2-40B4-BE49-F238E27FC236}">
                <a16:creationId xmlns:a16="http://schemas.microsoft.com/office/drawing/2014/main" id="{3B54394D-0150-4365-23D8-5AACB75FD6E7}"/>
              </a:ext>
            </a:extLst>
          </p:cNvPr>
          <p:cNvPicPr>
            <a:picLocks noChangeAspect="1"/>
          </p:cNvPicPr>
          <p:nvPr/>
        </p:nvPicPr>
        <p:blipFill>
          <a:blip r:embed="rId3"/>
          <a:stretch>
            <a:fillRect/>
          </a:stretch>
        </p:blipFill>
        <p:spPr>
          <a:xfrm>
            <a:off x="6096000" y="2271301"/>
            <a:ext cx="5444490" cy="3979890"/>
          </a:xfrm>
          <a:prstGeom prst="rect">
            <a:avLst/>
          </a:prstGeom>
          <a:ln>
            <a:solidFill>
              <a:schemeClr val="bg1">
                <a:lumMod val="50000"/>
              </a:schemeClr>
            </a:solidFill>
          </a:ln>
        </p:spPr>
      </p:pic>
    </p:spTree>
    <p:extLst>
      <p:ext uri="{BB962C8B-B14F-4D97-AF65-F5344CB8AC3E}">
        <p14:creationId xmlns:p14="http://schemas.microsoft.com/office/powerpoint/2010/main" val="13013095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556248" y="793036"/>
            <a:ext cx="10922635" cy="1731645"/>
          </a:xfrm>
          <a:prstGeom prst="rect">
            <a:avLst/>
          </a:prstGeom>
        </p:spPr>
        <p:txBody>
          <a:bodyPr vert="horz" wrap="square" lIns="0" tIns="12700" rIns="0" bIns="0" rtlCol="0">
            <a:spAutoFit/>
          </a:bodyPr>
          <a:lstStyle/>
          <a:p>
            <a:pPr marL="12700">
              <a:lnSpc>
                <a:spcPct val="100000"/>
              </a:lnSpc>
              <a:spcBef>
                <a:spcPts val="100"/>
              </a:spcBef>
            </a:pPr>
            <a:r>
              <a:rPr sz="2400" b="1" dirty="0">
                <a:solidFill>
                  <a:srgbClr val="00AFEF"/>
                </a:solidFill>
                <a:latin typeface="한컴산뜻돋움"/>
                <a:cs typeface="한컴산뜻돋움"/>
              </a:rPr>
              <a:t>4.</a:t>
            </a:r>
            <a:r>
              <a:rPr sz="2400" b="1" spc="-95" dirty="0">
                <a:solidFill>
                  <a:srgbClr val="00AFEF"/>
                </a:solidFill>
                <a:latin typeface="한컴산뜻돋움"/>
                <a:cs typeface="한컴산뜻돋움"/>
              </a:rPr>
              <a:t> </a:t>
            </a:r>
            <a:r>
              <a:rPr sz="2400" b="1" spc="-140" dirty="0">
                <a:solidFill>
                  <a:srgbClr val="00AFEF"/>
                </a:solidFill>
                <a:latin typeface="나눔고딕 ExtraBold"/>
                <a:cs typeface="나눔고딕 ExtraBold"/>
              </a:rPr>
              <a:t>스크립트</a:t>
            </a:r>
            <a:r>
              <a:rPr sz="2400" b="1" spc="-130" dirty="0">
                <a:solidFill>
                  <a:srgbClr val="00AFEF"/>
                </a:solidFill>
                <a:latin typeface="나눔고딕 ExtraBold"/>
                <a:cs typeface="나눔고딕 ExtraBold"/>
              </a:rPr>
              <a:t> </a:t>
            </a:r>
            <a:r>
              <a:rPr sz="2400" b="1" spc="-145" dirty="0">
                <a:solidFill>
                  <a:srgbClr val="00AFEF"/>
                </a:solidFill>
                <a:latin typeface="나눔고딕 ExtraBold"/>
                <a:cs typeface="나눔고딕 ExtraBold"/>
              </a:rPr>
              <a:t>소스</a:t>
            </a:r>
            <a:r>
              <a:rPr sz="2400" b="1" spc="-135" dirty="0">
                <a:solidFill>
                  <a:srgbClr val="00AFEF"/>
                </a:solidFill>
                <a:latin typeface="나눔고딕 ExtraBold"/>
                <a:cs typeface="나눔고딕 ExtraBold"/>
              </a:rPr>
              <a:t> </a:t>
            </a:r>
            <a:r>
              <a:rPr sz="2400" b="1" spc="-145" dirty="0">
                <a:solidFill>
                  <a:srgbClr val="00AFEF"/>
                </a:solidFill>
                <a:latin typeface="나눔고딕 ExtraBold"/>
                <a:cs typeface="나눔고딕 ExtraBold"/>
              </a:rPr>
              <a:t>처리</a:t>
            </a:r>
            <a:r>
              <a:rPr sz="2400" b="1" spc="-130" dirty="0">
                <a:solidFill>
                  <a:srgbClr val="00AFEF"/>
                </a:solidFill>
                <a:latin typeface="나눔고딕 ExtraBold"/>
                <a:cs typeface="나눔고딕 ExtraBold"/>
              </a:rPr>
              <a:t> </a:t>
            </a:r>
            <a:r>
              <a:rPr sz="2400" b="1" spc="-25" dirty="0">
                <a:solidFill>
                  <a:srgbClr val="00AFEF"/>
                </a:solidFill>
                <a:latin typeface="나눔고딕 ExtraBold"/>
                <a:cs typeface="나눔고딕 ExtraBold"/>
              </a:rPr>
              <a:t>순서</a:t>
            </a:r>
            <a:endParaRPr sz="2400">
              <a:latin typeface="나눔고딕 ExtraBold"/>
              <a:cs typeface="나눔고딕 ExtraBold"/>
            </a:endParaRPr>
          </a:p>
          <a:p>
            <a:pPr marL="431800">
              <a:lnSpc>
                <a:spcPct val="100000"/>
              </a:lnSpc>
              <a:spcBef>
                <a:spcPts val="1910"/>
              </a:spcBef>
            </a:pPr>
            <a:r>
              <a:rPr sz="2400" spc="515" dirty="0">
                <a:latin typeface="휴먼아미체"/>
                <a:cs typeface="휴먼아미체"/>
              </a:rPr>
              <a:t>웹</a:t>
            </a:r>
            <a:r>
              <a:rPr sz="2400" spc="-445" dirty="0">
                <a:latin typeface="휴먼아미체"/>
                <a:cs typeface="휴먼아미체"/>
              </a:rPr>
              <a:t> </a:t>
            </a:r>
            <a:r>
              <a:rPr sz="2400" spc="900" dirty="0">
                <a:latin typeface="휴먼아미체"/>
                <a:cs typeface="휴먼아미체"/>
              </a:rPr>
              <a:t>브라우저는</a:t>
            </a:r>
            <a:r>
              <a:rPr sz="2400" spc="-440" dirty="0">
                <a:latin typeface="휴먼아미체"/>
                <a:cs typeface="휴먼아미체"/>
              </a:rPr>
              <a:t> </a:t>
            </a:r>
            <a:r>
              <a:rPr sz="2400" spc="960" dirty="0">
                <a:latin typeface="휴먼아미체"/>
                <a:cs typeface="휴먼아미체"/>
              </a:rPr>
              <a:t>스크립트</a:t>
            </a:r>
            <a:r>
              <a:rPr sz="2400" spc="-430" dirty="0">
                <a:latin typeface="휴먼아미체"/>
                <a:cs typeface="휴먼아미체"/>
              </a:rPr>
              <a:t> </a:t>
            </a:r>
            <a:r>
              <a:rPr sz="2400" spc="805" dirty="0">
                <a:latin typeface="휴먼아미체"/>
                <a:cs typeface="휴먼아미체"/>
              </a:rPr>
              <a:t>인터프리터가</a:t>
            </a:r>
            <a:r>
              <a:rPr sz="2400" spc="-445" dirty="0">
                <a:latin typeface="휴먼아미체"/>
                <a:cs typeface="휴먼아미체"/>
              </a:rPr>
              <a:t> </a:t>
            </a:r>
            <a:r>
              <a:rPr sz="2400" spc="855" dirty="0">
                <a:latin typeface="휴먼아미체"/>
                <a:cs typeface="휴먼아미체"/>
              </a:rPr>
              <a:t>넘겨준</a:t>
            </a:r>
            <a:r>
              <a:rPr sz="2400" spc="-440" dirty="0">
                <a:latin typeface="휴먼아미체"/>
                <a:cs typeface="휴먼아미체"/>
              </a:rPr>
              <a:t> </a:t>
            </a:r>
            <a:r>
              <a:rPr sz="2400" spc="695" dirty="0">
                <a:latin typeface="휴먼아미체"/>
                <a:cs typeface="휴먼아미체"/>
              </a:rPr>
              <a:t>결과가</a:t>
            </a:r>
            <a:r>
              <a:rPr sz="2400" spc="-430" dirty="0">
                <a:latin typeface="휴먼아미체"/>
                <a:cs typeface="휴먼아미체"/>
              </a:rPr>
              <a:t> </a:t>
            </a:r>
            <a:r>
              <a:rPr sz="2400" spc="855" dirty="0">
                <a:latin typeface="휴먼아미체"/>
                <a:cs typeface="휴먼아미체"/>
              </a:rPr>
              <a:t>있으면</a:t>
            </a:r>
            <a:r>
              <a:rPr sz="2400" spc="-440" dirty="0">
                <a:latin typeface="휴먼아미체"/>
                <a:cs typeface="휴먼아미체"/>
              </a:rPr>
              <a:t> </a:t>
            </a:r>
            <a:r>
              <a:rPr sz="2400" spc="1035" dirty="0">
                <a:latin typeface="휴먼아미체"/>
                <a:cs typeface="휴먼아미체"/>
              </a:rPr>
              <a:t>그</a:t>
            </a:r>
            <a:r>
              <a:rPr sz="2400" spc="-445" dirty="0">
                <a:latin typeface="휴먼아미체"/>
                <a:cs typeface="휴먼아미체"/>
              </a:rPr>
              <a:t> </a:t>
            </a:r>
            <a:r>
              <a:rPr sz="2400" spc="819" dirty="0">
                <a:latin typeface="휴먼아미체"/>
                <a:cs typeface="휴먼아미체"/>
              </a:rPr>
              <a:t>결과를</a:t>
            </a:r>
            <a:r>
              <a:rPr sz="2400" spc="-440" dirty="0">
                <a:latin typeface="휴먼아미체"/>
                <a:cs typeface="휴먼아미체"/>
              </a:rPr>
              <a:t> </a:t>
            </a:r>
            <a:r>
              <a:rPr sz="2400" spc="825" dirty="0">
                <a:latin typeface="휴먼아미체"/>
                <a:cs typeface="휴먼아미체"/>
              </a:rPr>
              <a:t>사용하고</a:t>
            </a:r>
            <a:endParaRPr sz="2400">
              <a:latin typeface="휴먼아미체"/>
              <a:cs typeface="휴먼아미체"/>
            </a:endParaRPr>
          </a:p>
          <a:p>
            <a:pPr marL="431800" marR="5080">
              <a:lnSpc>
                <a:spcPct val="100000"/>
              </a:lnSpc>
            </a:pPr>
            <a:r>
              <a:rPr sz="2400" spc="730" dirty="0">
                <a:latin typeface="휴먼아미체"/>
                <a:cs typeface="휴먼아미체"/>
              </a:rPr>
              <a:t>나머지</a:t>
            </a:r>
            <a:r>
              <a:rPr sz="2400" spc="-440" dirty="0">
                <a:latin typeface="휴먼아미체"/>
                <a:cs typeface="휴먼아미체"/>
              </a:rPr>
              <a:t> </a:t>
            </a:r>
            <a:r>
              <a:rPr sz="2400" spc="515" dirty="0">
                <a:latin typeface="휴먼아미체"/>
                <a:cs typeface="휴먼아미체"/>
              </a:rPr>
              <a:t>웹</a:t>
            </a:r>
            <a:r>
              <a:rPr sz="2400" spc="-440" dirty="0">
                <a:latin typeface="휴먼아미체"/>
                <a:cs typeface="휴먼아미체"/>
              </a:rPr>
              <a:t> </a:t>
            </a:r>
            <a:r>
              <a:rPr sz="2400" spc="715" dirty="0">
                <a:latin typeface="휴먼아미체"/>
                <a:cs typeface="휴먼아미체"/>
              </a:rPr>
              <a:t>페이지의</a:t>
            </a:r>
            <a:r>
              <a:rPr sz="2400" spc="-434" dirty="0">
                <a:latin typeface="휴먼아미체"/>
                <a:cs typeface="휴먼아미체"/>
              </a:rPr>
              <a:t> </a:t>
            </a:r>
            <a:r>
              <a:rPr sz="2400" spc="890" dirty="0">
                <a:latin typeface="휴먼아미체"/>
                <a:cs typeface="휴먼아미체"/>
              </a:rPr>
              <a:t>태그들도</a:t>
            </a:r>
            <a:r>
              <a:rPr sz="2400" spc="-430" dirty="0">
                <a:latin typeface="휴먼아미체"/>
                <a:cs typeface="휴먼아미체"/>
              </a:rPr>
              <a:t> </a:t>
            </a:r>
            <a:r>
              <a:rPr sz="2400" spc="580" dirty="0">
                <a:latin typeface="휴먼아미체"/>
                <a:cs typeface="휴먼아미체"/>
              </a:rPr>
              <a:t>차례차례</a:t>
            </a:r>
            <a:r>
              <a:rPr sz="2400" spc="-440" dirty="0">
                <a:latin typeface="휴먼아미체"/>
                <a:cs typeface="휴먼아미체"/>
              </a:rPr>
              <a:t> </a:t>
            </a:r>
            <a:r>
              <a:rPr sz="2400" spc="570" dirty="0">
                <a:latin typeface="휴먼아미체"/>
                <a:cs typeface="휴먼아미체"/>
              </a:rPr>
              <a:t>처리한다</a:t>
            </a:r>
            <a:r>
              <a:rPr sz="2400" spc="570" dirty="0">
                <a:latin typeface="한컴산뜻돋움"/>
                <a:cs typeface="한컴산뜻돋움"/>
              </a:rPr>
              <a:t>.</a:t>
            </a:r>
            <a:r>
              <a:rPr sz="2400" spc="-75" dirty="0">
                <a:latin typeface="한컴산뜻돋움"/>
                <a:cs typeface="한컴산뜻돋움"/>
              </a:rPr>
              <a:t> </a:t>
            </a:r>
            <a:r>
              <a:rPr sz="2400" spc="735" dirty="0">
                <a:latin typeface="휴먼아미체"/>
                <a:cs typeface="휴먼아미체"/>
              </a:rPr>
              <a:t>중간에</a:t>
            </a:r>
            <a:r>
              <a:rPr sz="2400" spc="-440" dirty="0">
                <a:latin typeface="휴먼아미체"/>
                <a:cs typeface="휴먼아미체"/>
              </a:rPr>
              <a:t> </a:t>
            </a:r>
            <a:r>
              <a:rPr sz="2400" spc="855" dirty="0">
                <a:latin typeface="휴먼아미체"/>
                <a:cs typeface="휴먼아미체"/>
              </a:rPr>
              <a:t>자바스크립트</a:t>
            </a:r>
            <a:r>
              <a:rPr sz="2400" spc="-434" dirty="0">
                <a:latin typeface="휴먼아미체"/>
                <a:cs typeface="휴먼아미체"/>
              </a:rPr>
              <a:t> </a:t>
            </a:r>
            <a:r>
              <a:rPr sz="2400" spc="780" dirty="0">
                <a:latin typeface="휴먼아미체"/>
                <a:cs typeface="휴먼아미체"/>
              </a:rPr>
              <a:t>함수가</a:t>
            </a:r>
            <a:r>
              <a:rPr sz="2400" spc="-430" dirty="0">
                <a:latin typeface="휴먼아미체"/>
                <a:cs typeface="휴먼아미체"/>
              </a:rPr>
              <a:t> </a:t>
            </a:r>
            <a:r>
              <a:rPr sz="2400" spc="755" dirty="0">
                <a:latin typeface="휴먼아미체"/>
                <a:cs typeface="휴먼아미체"/>
              </a:rPr>
              <a:t>등장하면 </a:t>
            </a:r>
            <a:r>
              <a:rPr sz="2400" spc="960" dirty="0">
                <a:latin typeface="휴먼아미체"/>
                <a:cs typeface="휴먼아미체"/>
              </a:rPr>
              <a:t>스크립트</a:t>
            </a:r>
            <a:r>
              <a:rPr sz="2400" spc="-440" dirty="0">
                <a:latin typeface="휴먼아미체"/>
                <a:cs typeface="휴먼아미체"/>
              </a:rPr>
              <a:t> </a:t>
            </a:r>
            <a:r>
              <a:rPr sz="2400" spc="730" dirty="0">
                <a:latin typeface="휴먼아미체"/>
                <a:cs typeface="휴먼아미체"/>
              </a:rPr>
              <a:t>인터프리터에게</a:t>
            </a:r>
            <a:r>
              <a:rPr sz="2400" spc="-425" dirty="0">
                <a:latin typeface="휴먼아미체"/>
                <a:cs typeface="휴먼아미체"/>
              </a:rPr>
              <a:t> </a:t>
            </a:r>
            <a:r>
              <a:rPr sz="2400" spc="630" dirty="0">
                <a:latin typeface="휴먼아미체"/>
                <a:cs typeface="휴먼아미체"/>
              </a:rPr>
              <a:t>넘겨준다</a:t>
            </a:r>
            <a:r>
              <a:rPr sz="2400" spc="630" dirty="0">
                <a:latin typeface="한컴산뜻돋움"/>
                <a:cs typeface="한컴산뜻돋움"/>
              </a:rPr>
              <a:t>.</a:t>
            </a:r>
            <a:endParaRPr sz="2400">
              <a:latin typeface="한컴산뜻돋움"/>
              <a:cs typeface="한컴산뜻돋움"/>
            </a:endParaRPr>
          </a:p>
        </p:txBody>
      </p:sp>
      <p:pic>
        <p:nvPicPr>
          <p:cNvPr id="4" name="object 4"/>
          <p:cNvPicPr/>
          <p:nvPr/>
        </p:nvPicPr>
        <p:blipFill>
          <a:blip r:embed="rId2" cstate="print"/>
          <a:stretch>
            <a:fillRect/>
          </a:stretch>
        </p:blipFill>
        <p:spPr>
          <a:xfrm>
            <a:off x="664463" y="1499616"/>
            <a:ext cx="233172" cy="231648"/>
          </a:xfrm>
          <a:prstGeom prst="rect">
            <a:avLst/>
          </a:prstGeom>
        </p:spPr>
      </p:pic>
      <p:pic>
        <p:nvPicPr>
          <p:cNvPr id="5" name="object 5"/>
          <p:cNvPicPr/>
          <p:nvPr/>
        </p:nvPicPr>
        <p:blipFill>
          <a:blip r:embed="rId3" cstate="print"/>
          <a:stretch>
            <a:fillRect/>
          </a:stretch>
        </p:blipFill>
        <p:spPr>
          <a:xfrm>
            <a:off x="664463" y="2958083"/>
            <a:ext cx="233172" cy="233172"/>
          </a:xfrm>
          <a:prstGeom prst="rect">
            <a:avLst/>
          </a:prstGeom>
        </p:spPr>
      </p:pic>
      <p:grpSp>
        <p:nvGrpSpPr>
          <p:cNvPr id="6" name="object 6"/>
          <p:cNvGrpSpPr/>
          <p:nvPr/>
        </p:nvGrpSpPr>
        <p:grpSpPr>
          <a:xfrm>
            <a:off x="5908002" y="2604516"/>
            <a:ext cx="5801360" cy="4136390"/>
            <a:chOff x="5908002" y="2604516"/>
            <a:chExt cx="5801360" cy="4136390"/>
          </a:xfrm>
        </p:grpSpPr>
        <p:pic>
          <p:nvPicPr>
            <p:cNvPr id="7" name="object 7"/>
            <p:cNvPicPr/>
            <p:nvPr/>
          </p:nvPicPr>
          <p:blipFill>
            <a:blip r:embed="rId4" cstate="print"/>
            <a:stretch>
              <a:fillRect/>
            </a:stretch>
          </p:blipFill>
          <p:spPr>
            <a:xfrm>
              <a:off x="5908002" y="2604516"/>
              <a:ext cx="5800889" cy="3746406"/>
            </a:xfrm>
            <a:prstGeom prst="rect">
              <a:avLst/>
            </a:prstGeom>
          </p:spPr>
        </p:pic>
        <p:pic>
          <p:nvPicPr>
            <p:cNvPr id="8" name="object 8"/>
            <p:cNvPicPr/>
            <p:nvPr/>
          </p:nvPicPr>
          <p:blipFill>
            <a:blip r:embed="rId5" cstate="print"/>
            <a:stretch>
              <a:fillRect/>
            </a:stretch>
          </p:blipFill>
          <p:spPr>
            <a:xfrm>
              <a:off x="6073140" y="6353555"/>
              <a:ext cx="5404103" cy="387228"/>
            </a:xfrm>
            <a:prstGeom prst="rect">
              <a:avLst/>
            </a:prstGeom>
          </p:spPr>
        </p:pic>
      </p:grpSp>
      <p:sp>
        <p:nvSpPr>
          <p:cNvPr id="9" name="object 9"/>
          <p:cNvSpPr txBox="1"/>
          <p:nvPr/>
        </p:nvSpPr>
        <p:spPr>
          <a:xfrm>
            <a:off x="9800677" y="2421458"/>
            <a:ext cx="1816735" cy="186690"/>
          </a:xfrm>
          <a:prstGeom prst="rect">
            <a:avLst/>
          </a:prstGeom>
        </p:spPr>
        <p:txBody>
          <a:bodyPr vert="horz" wrap="square" lIns="0" tIns="13335" rIns="0" bIns="0" rtlCol="0">
            <a:spAutoFit/>
          </a:bodyPr>
          <a:lstStyle/>
          <a:p>
            <a:pPr marL="12700">
              <a:lnSpc>
                <a:spcPct val="100000"/>
              </a:lnSpc>
              <a:spcBef>
                <a:spcPts val="105"/>
              </a:spcBef>
            </a:pPr>
            <a:r>
              <a:rPr sz="1050" spc="260" dirty="0">
                <a:solidFill>
                  <a:srgbClr val="585858"/>
                </a:solidFill>
                <a:latin typeface="한컴산뜻돋움"/>
                <a:cs typeface="한컴산뜻돋움"/>
              </a:rPr>
              <a:t>[</a:t>
            </a:r>
            <a:r>
              <a:rPr sz="1050" spc="260" dirty="0">
                <a:solidFill>
                  <a:srgbClr val="585858"/>
                </a:solidFill>
                <a:latin typeface="휴먼아미체"/>
                <a:cs typeface="휴먼아미체"/>
              </a:rPr>
              <a:t>이미지</a:t>
            </a:r>
            <a:r>
              <a:rPr sz="1050" spc="-225" dirty="0">
                <a:solidFill>
                  <a:srgbClr val="585858"/>
                </a:solidFill>
                <a:latin typeface="휴먼아미체"/>
                <a:cs typeface="휴먼아미체"/>
              </a:rPr>
              <a:t> </a:t>
            </a:r>
            <a:r>
              <a:rPr sz="1050" dirty="0">
                <a:solidFill>
                  <a:srgbClr val="585858"/>
                </a:solidFill>
                <a:latin typeface="한컴산뜻돋움"/>
                <a:cs typeface="한컴산뜻돋움"/>
              </a:rPr>
              <a:t>&amp;</a:t>
            </a:r>
            <a:r>
              <a:rPr sz="1050" spc="-40" dirty="0">
                <a:solidFill>
                  <a:srgbClr val="585858"/>
                </a:solidFill>
                <a:latin typeface="한컴산뜻돋움"/>
                <a:cs typeface="한컴산뜻돋움"/>
              </a:rPr>
              <a:t> </a:t>
            </a:r>
            <a:r>
              <a:rPr sz="1050" spc="270" dirty="0">
                <a:solidFill>
                  <a:srgbClr val="585858"/>
                </a:solidFill>
                <a:latin typeface="휴먼아미체"/>
                <a:cs typeface="휴먼아미체"/>
              </a:rPr>
              <a:t>어문</a:t>
            </a:r>
            <a:r>
              <a:rPr sz="1050" spc="270" dirty="0">
                <a:solidFill>
                  <a:srgbClr val="585858"/>
                </a:solidFill>
                <a:latin typeface="한컴산뜻돋움"/>
                <a:cs typeface="한컴산뜻돋움"/>
              </a:rPr>
              <a:t>]</a:t>
            </a:r>
            <a:r>
              <a:rPr sz="1050" spc="-75" dirty="0">
                <a:solidFill>
                  <a:srgbClr val="585858"/>
                </a:solidFill>
                <a:latin typeface="한컴산뜻돋움"/>
                <a:cs typeface="한컴산뜻돋움"/>
              </a:rPr>
              <a:t> </a:t>
            </a:r>
            <a:r>
              <a:rPr sz="1050" spc="405" dirty="0">
                <a:solidFill>
                  <a:srgbClr val="585858"/>
                </a:solidFill>
                <a:latin typeface="휴먼아미체"/>
                <a:cs typeface="휴먼아미체"/>
              </a:rPr>
              <a:t>교수자</a:t>
            </a:r>
            <a:r>
              <a:rPr sz="1050" spc="-220" dirty="0">
                <a:solidFill>
                  <a:srgbClr val="585858"/>
                </a:solidFill>
                <a:latin typeface="휴먼아미체"/>
                <a:cs typeface="휴먼아미체"/>
              </a:rPr>
              <a:t> </a:t>
            </a:r>
            <a:r>
              <a:rPr sz="1050" spc="245" dirty="0">
                <a:solidFill>
                  <a:srgbClr val="585858"/>
                </a:solidFill>
                <a:latin typeface="휴먼아미체"/>
                <a:cs typeface="휴먼아미체"/>
              </a:rPr>
              <a:t>자체제작</a:t>
            </a:r>
            <a:endParaRPr sz="1050">
              <a:latin typeface="휴먼아미체"/>
              <a:cs typeface="휴먼아미체"/>
            </a:endParaRPr>
          </a:p>
        </p:txBody>
      </p:sp>
      <p:grpSp>
        <p:nvGrpSpPr>
          <p:cNvPr id="10" name="object 10"/>
          <p:cNvGrpSpPr/>
          <p:nvPr/>
        </p:nvGrpSpPr>
        <p:grpSpPr>
          <a:xfrm>
            <a:off x="8345423" y="2417064"/>
            <a:ext cx="2346960" cy="3781425"/>
            <a:chOff x="8345423" y="2417064"/>
            <a:chExt cx="2346960" cy="3781425"/>
          </a:xfrm>
        </p:grpSpPr>
        <p:pic>
          <p:nvPicPr>
            <p:cNvPr id="11" name="object 11"/>
            <p:cNvPicPr/>
            <p:nvPr/>
          </p:nvPicPr>
          <p:blipFill>
            <a:blip r:embed="rId6" cstate="print"/>
            <a:stretch>
              <a:fillRect/>
            </a:stretch>
          </p:blipFill>
          <p:spPr>
            <a:xfrm>
              <a:off x="9546335" y="2417064"/>
              <a:ext cx="219455" cy="219455"/>
            </a:xfrm>
            <a:prstGeom prst="rect">
              <a:avLst/>
            </a:prstGeom>
          </p:spPr>
        </p:pic>
        <p:pic>
          <p:nvPicPr>
            <p:cNvPr id="12" name="object 12"/>
            <p:cNvPicPr/>
            <p:nvPr/>
          </p:nvPicPr>
          <p:blipFill>
            <a:blip r:embed="rId7" cstate="print"/>
            <a:stretch>
              <a:fillRect/>
            </a:stretch>
          </p:blipFill>
          <p:spPr>
            <a:xfrm>
              <a:off x="8345423" y="5873496"/>
              <a:ext cx="1999486" cy="324611"/>
            </a:xfrm>
            <a:prstGeom prst="rect">
              <a:avLst/>
            </a:prstGeom>
          </p:spPr>
        </p:pic>
        <p:pic>
          <p:nvPicPr>
            <p:cNvPr id="13" name="object 13"/>
            <p:cNvPicPr/>
            <p:nvPr/>
          </p:nvPicPr>
          <p:blipFill>
            <a:blip r:embed="rId8" cstate="print"/>
            <a:stretch>
              <a:fillRect/>
            </a:stretch>
          </p:blipFill>
          <p:spPr>
            <a:xfrm>
              <a:off x="8348471" y="5582411"/>
              <a:ext cx="2343911" cy="323087"/>
            </a:xfrm>
            <a:prstGeom prst="rect">
              <a:avLst/>
            </a:prstGeom>
          </p:spPr>
        </p:pic>
      </p:grpSp>
      <p:sp>
        <p:nvSpPr>
          <p:cNvPr id="14" name="object 14"/>
          <p:cNvSpPr txBox="1"/>
          <p:nvPr/>
        </p:nvSpPr>
        <p:spPr>
          <a:xfrm>
            <a:off x="975719" y="2844335"/>
            <a:ext cx="4709160" cy="3303270"/>
          </a:xfrm>
          <a:prstGeom prst="rect">
            <a:avLst/>
          </a:prstGeom>
        </p:spPr>
        <p:txBody>
          <a:bodyPr vert="horz" wrap="square" lIns="0" tIns="12700" rIns="0" bIns="0" rtlCol="0">
            <a:spAutoFit/>
          </a:bodyPr>
          <a:lstStyle/>
          <a:p>
            <a:pPr marL="12700">
              <a:lnSpc>
                <a:spcPct val="100000"/>
              </a:lnSpc>
              <a:spcBef>
                <a:spcPts val="100"/>
              </a:spcBef>
            </a:pPr>
            <a:r>
              <a:rPr sz="2400" spc="515" dirty="0">
                <a:latin typeface="휴먼아미체"/>
                <a:cs typeface="휴먼아미체"/>
              </a:rPr>
              <a:t>즉</a:t>
            </a:r>
            <a:r>
              <a:rPr sz="2400" spc="515" dirty="0">
                <a:latin typeface="한컴산뜻돋움"/>
                <a:cs typeface="한컴산뜻돋움"/>
              </a:rPr>
              <a:t>,</a:t>
            </a:r>
            <a:r>
              <a:rPr sz="2400" spc="-130" dirty="0">
                <a:latin typeface="한컴산뜻돋움"/>
                <a:cs typeface="한컴산뜻돋움"/>
              </a:rPr>
              <a:t> </a:t>
            </a:r>
            <a:r>
              <a:rPr sz="2400" dirty="0">
                <a:latin typeface="한컴산뜻돋움"/>
                <a:cs typeface="한컴산뜻돋움"/>
              </a:rPr>
              <a:t>HTML</a:t>
            </a:r>
            <a:r>
              <a:rPr sz="2400" spc="-105" dirty="0">
                <a:latin typeface="한컴산뜻돋움"/>
                <a:cs typeface="한컴산뜻돋움"/>
              </a:rPr>
              <a:t> </a:t>
            </a:r>
            <a:r>
              <a:rPr sz="2400" spc="735" dirty="0">
                <a:latin typeface="휴먼아미체"/>
                <a:cs typeface="휴먼아미체"/>
              </a:rPr>
              <a:t>태그와</a:t>
            </a:r>
            <a:r>
              <a:rPr sz="2400" spc="-440" dirty="0">
                <a:latin typeface="휴먼아미체"/>
                <a:cs typeface="휴먼아미체"/>
              </a:rPr>
              <a:t> </a:t>
            </a:r>
            <a:r>
              <a:rPr sz="2400" spc="254" dirty="0">
                <a:latin typeface="한컴산뜻돋움"/>
                <a:cs typeface="한컴산뜻돋움"/>
              </a:rPr>
              <a:t>CSS</a:t>
            </a:r>
            <a:r>
              <a:rPr sz="2400" spc="254" dirty="0">
                <a:latin typeface="휴먼아미체"/>
                <a:cs typeface="휴먼아미체"/>
              </a:rPr>
              <a:t>로</a:t>
            </a:r>
            <a:r>
              <a:rPr sz="2400" spc="-440" dirty="0">
                <a:latin typeface="휴먼아미체"/>
                <a:cs typeface="휴먼아미체"/>
              </a:rPr>
              <a:t> </a:t>
            </a:r>
            <a:r>
              <a:rPr sz="2400" spc="780" dirty="0">
                <a:latin typeface="휴먼아미체"/>
                <a:cs typeface="휴먼아미체"/>
              </a:rPr>
              <a:t>된</a:t>
            </a:r>
            <a:r>
              <a:rPr sz="2400" spc="-450" dirty="0">
                <a:latin typeface="휴먼아미체"/>
                <a:cs typeface="휴먼아미체"/>
              </a:rPr>
              <a:t> </a:t>
            </a:r>
            <a:r>
              <a:rPr sz="2400" spc="1005" dirty="0">
                <a:latin typeface="휴먼아미체"/>
                <a:cs typeface="휴먼아미체"/>
              </a:rPr>
              <a:t>부분은</a:t>
            </a:r>
            <a:endParaRPr sz="2400">
              <a:latin typeface="휴먼아미체"/>
              <a:cs typeface="휴먼아미체"/>
            </a:endParaRPr>
          </a:p>
          <a:p>
            <a:pPr marL="12700" marR="71755">
              <a:lnSpc>
                <a:spcPct val="100000"/>
              </a:lnSpc>
            </a:pPr>
            <a:r>
              <a:rPr sz="2400" spc="515" dirty="0">
                <a:latin typeface="휴먼아미체"/>
                <a:cs typeface="휴먼아미체"/>
              </a:rPr>
              <a:t>웹</a:t>
            </a:r>
            <a:r>
              <a:rPr sz="2400" spc="-445" dirty="0">
                <a:latin typeface="휴먼아미체"/>
                <a:cs typeface="휴먼아미체"/>
              </a:rPr>
              <a:t> </a:t>
            </a:r>
            <a:r>
              <a:rPr sz="2400" spc="825" dirty="0">
                <a:latin typeface="휴먼아미체"/>
                <a:cs typeface="휴먼아미체"/>
              </a:rPr>
              <a:t>브라우저가</a:t>
            </a:r>
            <a:r>
              <a:rPr sz="2400" spc="-440" dirty="0">
                <a:latin typeface="휴먼아미체"/>
                <a:cs typeface="휴먼아미체"/>
              </a:rPr>
              <a:t> </a:t>
            </a:r>
            <a:r>
              <a:rPr sz="2400" spc="860" dirty="0">
                <a:latin typeface="휴먼아미체"/>
                <a:cs typeface="휴먼아미체"/>
              </a:rPr>
              <a:t>그대로</a:t>
            </a:r>
            <a:r>
              <a:rPr sz="2400" spc="-430" dirty="0">
                <a:latin typeface="휴먼아미체"/>
                <a:cs typeface="휴먼아미체"/>
              </a:rPr>
              <a:t> </a:t>
            </a:r>
            <a:r>
              <a:rPr sz="2400" spc="645" dirty="0">
                <a:latin typeface="휴먼아미체"/>
                <a:cs typeface="휴먼아미체"/>
              </a:rPr>
              <a:t>화면에</a:t>
            </a:r>
            <a:r>
              <a:rPr sz="2400" spc="-440" dirty="0">
                <a:latin typeface="휴먼아미체"/>
                <a:cs typeface="휴먼아미체"/>
              </a:rPr>
              <a:t> </a:t>
            </a:r>
            <a:r>
              <a:rPr sz="2400" spc="855" dirty="0">
                <a:latin typeface="휴먼아미체"/>
                <a:cs typeface="휴먼아미체"/>
              </a:rPr>
              <a:t>표시하고 자바스크립트</a:t>
            </a:r>
            <a:r>
              <a:rPr sz="2400" spc="-430" dirty="0">
                <a:latin typeface="휴먼아미체"/>
                <a:cs typeface="휴먼아미체"/>
              </a:rPr>
              <a:t> </a:t>
            </a:r>
            <a:r>
              <a:rPr sz="2400" spc="1030" dirty="0">
                <a:latin typeface="휴먼아미체"/>
                <a:cs typeface="휴먼아미체"/>
              </a:rPr>
              <a:t>부분은</a:t>
            </a:r>
            <a:r>
              <a:rPr sz="2400" spc="-440" dirty="0">
                <a:latin typeface="휴먼아미체"/>
                <a:cs typeface="휴먼아미체"/>
              </a:rPr>
              <a:t> </a:t>
            </a:r>
            <a:r>
              <a:rPr sz="2400" spc="940" dirty="0">
                <a:latin typeface="휴먼아미체"/>
                <a:cs typeface="휴먼아미체"/>
              </a:rPr>
              <a:t>스크립트 </a:t>
            </a:r>
            <a:r>
              <a:rPr sz="2400" spc="855" dirty="0">
                <a:latin typeface="휴먼아미체"/>
                <a:cs typeface="휴먼아미체"/>
              </a:rPr>
              <a:t>인터프리터를</a:t>
            </a:r>
            <a:r>
              <a:rPr sz="2400" spc="-434" dirty="0">
                <a:latin typeface="휴먼아미체"/>
                <a:cs typeface="휴먼아미체"/>
              </a:rPr>
              <a:t> </a:t>
            </a:r>
            <a:r>
              <a:rPr sz="2400" spc="645" dirty="0">
                <a:latin typeface="휴먼아미체"/>
                <a:cs typeface="휴먼아미체"/>
              </a:rPr>
              <a:t>한</a:t>
            </a:r>
            <a:r>
              <a:rPr sz="2400" spc="-459" dirty="0">
                <a:latin typeface="휴먼아미체"/>
                <a:cs typeface="휴먼아미체"/>
              </a:rPr>
              <a:t> </a:t>
            </a:r>
            <a:r>
              <a:rPr sz="2400" spc="780" dirty="0">
                <a:latin typeface="휴먼아미체"/>
                <a:cs typeface="휴먼아미체"/>
              </a:rPr>
              <a:t>번</a:t>
            </a:r>
            <a:r>
              <a:rPr sz="2400" spc="-445" dirty="0">
                <a:latin typeface="휴먼아미체"/>
                <a:cs typeface="휴먼아미체"/>
              </a:rPr>
              <a:t> </a:t>
            </a:r>
            <a:r>
              <a:rPr sz="2400" spc="780" dirty="0">
                <a:latin typeface="휴먼아미체"/>
                <a:cs typeface="휴먼아미체"/>
              </a:rPr>
              <a:t>더</a:t>
            </a:r>
            <a:r>
              <a:rPr sz="2400" spc="-445" dirty="0">
                <a:latin typeface="휴먼아미체"/>
                <a:cs typeface="휴먼아미체"/>
              </a:rPr>
              <a:t> </a:t>
            </a:r>
            <a:r>
              <a:rPr sz="2400" spc="780" dirty="0">
                <a:latin typeface="휴먼아미체"/>
                <a:cs typeface="휴먼아미체"/>
              </a:rPr>
              <a:t>거친</a:t>
            </a:r>
            <a:r>
              <a:rPr sz="2400" spc="-445" dirty="0">
                <a:latin typeface="휴먼아미체"/>
                <a:cs typeface="휴먼아미체"/>
              </a:rPr>
              <a:t> </a:t>
            </a:r>
            <a:r>
              <a:rPr sz="2400" spc="490" dirty="0">
                <a:latin typeface="휴먼아미체"/>
                <a:cs typeface="휴먼아미체"/>
              </a:rPr>
              <a:t>후</a:t>
            </a:r>
            <a:r>
              <a:rPr sz="2400" spc="490" dirty="0">
                <a:latin typeface="한컴산뜻돋움"/>
                <a:cs typeface="한컴산뜻돋움"/>
              </a:rPr>
              <a:t>,</a:t>
            </a:r>
            <a:endParaRPr sz="2400">
              <a:latin typeface="한컴산뜻돋움"/>
              <a:cs typeface="한컴산뜻돋움"/>
            </a:endParaRPr>
          </a:p>
          <a:p>
            <a:pPr marL="12700" marR="5080">
              <a:lnSpc>
                <a:spcPct val="100000"/>
              </a:lnSpc>
            </a:pPr>
            <a:r>
              <a:rPr sz="2400" spc="1035" dirty="0">
                <a:latin typeface="휴먼아미체"/>
                <a:cs typeface="휴먼아미체"/>
              </a:rPr>
              <a:t>그</a:t>
            </a:r>
            <a:r>
              <a:rPr sz="2400" spc="-450" dirty="0">
                <a:latin typeface="휴먼아미체"/>
                <a:cs typeface="휴먼아미체"/>
              </a:rPr>
              <a:t> </a:t>
            </a:r>
            <a:r>
              <a:rPr sz="2400" spc="819" dirty="0">
                <a:latin typeface="휴먼아미체"/>
                <a:cs typeface="휴먼아미체"/>
              </a:rPr>
              <a:t>결과를</a:t>
            </a:r>
            <a:r>
              <a:rPr sz="2400" spc="-445" dirty="0">
                <a:latin typeface="휴먼아미체"/>
                <a:cs typeface="휴먼아미체"/>
              </a:rPr>
              <a:t> </a:t>
            </a:r>
            <a:r>
              <a:rPr sz="2400" spc="515" dirty="0">
                <a:latin typeface="휴먼아미체"/>
                <a:cs typeface="휴먼아미체"/>
              </a:rPr>
              <a:t>웹</a:t>
            </a:r>
            <a:r>
              <a:rPr sz="2400" spc="-445" dirty="0">
                <a:latin typeface="휴먼아미체"/>
                <a:cs typeface="휴먼아미체"/>
              </a:rPr>
              <a:t> </a:t>
            </a:r>
            <a:r>
              <a:rPr sz="2400" spc="875" dirty="0">
                <a:latin typeface="휴먼아미체"/>
                <a:cs typeface="휴먼아미체"/>
              </a:rPr>
              <a:t>브라우저</a:t>
            </a:r>
            <a:r>
              <a:rPr sz="2400" spc="-445" dirty="0">
                <a:latin typeface="휴먼아미체"/>
                <a:cs typeface="휴먼아미체"/>
              </a:rPr>
              <a:t> </a:t>
            </a:r>
            <a:r>
              <a:rPr sz="2400" spc="645" dirty="0">
                <a:latin typeface="휴먼아미체"/>
                <a:cs typeface="휴먼아미체"/>
              </a:rPr>
              <a:t>화면에</a:t>
            </a:r>
            <a:r>
              <a:rPr sz="2400" spc="-445" dirty="0">
                <a:latin typeface="휴먼아미체"/>
                <a:cs typeface="휴먼아미체"/>
              </a:rPr>
              <a:t> </a:t>
            </a:r>
            <a:r>
              <a:rPr sz="2400" spc="720" dirty="0">
                <a:latin typeface="휴먼아미체"/>
                <a:cs typeface="휴먼아미체"/>
              </a:rPr>
              <a:t>표시하게 </a:t>
            </a:r>
            <a:r>
              <a:rPr sz="2400" spc="450" dirty="0">
                <a:latin typeface="휴먼아미체"/>
                <a:cs typeface="휴먼아미체"/>
              </a:rPr>
              <a:t>된다</a:t>
            </a:r>
            <a:r>
              <a:rPr sz="2400" spc="450" dirty="0">
                <a:latin typeface="한컴산뜻돋움"/>
                <a:cs typeface="한컴산뜻돋움"/>
              </a:rPr>
              <a:t>.</a:t>
            </a:r>
            <a:endParaRPr sz="2400">
              <a:latin typeface="한컴산뜻돋움"/>
              <a:cs typeface="한컴산뜻돋움"/>
            </a:endParaRPr>
          </a:p>
          <a:p>
            <a:pPr>
              <a:lnSpc>
                <a:spcPct val="100000"/>
              </a:lnSpc>
              <a:spcBef>
                <a:spcPts val="25"/>
              </a:spcBef>
            </a:pPr>
            <a:endParaRPr sz="2200">
              <a:latin typeface="한컴산뜻돋움"/>
              <a:cs typeface="한컴산뜻돋움"/>
            </a:endParaRPr>
          </a:p>
          <a:p>
            <a:pPr marL="2856865" marR="196850" indent="-494030">
              <a:lnSpc>
                <a:spcPct val="100000"/>
              </a:lnSpc>
            </a:pPr>
            <a:r>
              <a:rPr sz="1800" dirty="0">
                <a:latin typeface="맑은 고딕"/>
                <a:cs typeface="맑은 고딕"/>
              </a:rPr>
              <a:t>MS</a:t>
            </a:r>
            <a:r>
              <a:rPr sz="1800" spc="-15" dirty="0">
                <a:latin typeface="맑은 고딕"/>
                <a:cs typeface="맑은 고딕"/>
              </a:rPr>
              <a:t> </a:t>
            </a:r>
            <a:r>
              <a:rPr sz="1800" dirty="0">
                <a:latin typeface="맑은 고딕"/>
                <a:cs typeface="맑은 고딕"/>
              </a:rPr>
              <a:t>Internet</a:t>
            </a:r>
            <a:r>
              <a:rPr sz="1800" spc="-10" dirty="0">
                <a:latin typeface="맑은 고딕"/>
                <a:cs typeface="맑은 고딕"/>
              </a:rPr>
              <a:t> Explorer </a:t>
            </a:r>
            <a:r>
              <a:rPr sz="1800" dirty="0">
                <a:latin typeface="맑은 고딕"/>
                <a:cs typeface="맑은 고딕"/>
              </a:rPr>
              <a:t>Google</a:t>
            </a:r>
            <a:r>
              <a:rPr sz="1800" spc="-10" dirty="0">
                <a:latin typeface="맑은 고딕"/>
                <a:cs typeface="맑은 고딕"/>
              </a:rPr>
              <a:t> Chrome</a:t>
            </a:r>
            <a:endParaRPr sz="1800">
              <a:latin typeface="맑은 고딕"/>
              <a:cs typeface="맑은 고딕"/>
            </a:endParaRPr>
          </a:p>
        </p:txBody>
      </p:sp>
      <p:grpSp>
        <p:nvGrpSpPr>
          <p:cNvPr id="15" name="object 15"/>
          <p:cNvGrpSpPr/>
          <p:nvPr/>
        </p:nvGrpSpPr>
        <p:grpSpPr>
          <a:xfrm>
            <a:off x="5503162" y="5727191"/>
            <a:ext cx="2878455" cy="311785"/>
            <a:chOff x="5503162" y="5727191"/>
            <a:chExt cx="2878455" cy="311785"/>
          </a:xfrm>
        </p:grpSpPr>
        <p:sp>
          <p:nvSpPr>
            <p:cNvPr id="16" name="object 16"/>
            <p:cNvSpPr/>
            <p:nvPr/>
          </p:nvSpPr>
          <p:spPr>
            <a:xfrm>
              <a:off x="5506210" y="5730239"/>
              <a:ext cx="2872105" cy="14604"/>
            </a:xfrm>
            <a:custGeom>
              <a:avLst/>
              <a:gdLst/>
              <a:ahLst/>
              <a:cxnLst/>
              <a:rect l="l" t="t" r="r" b="b"/>
              <a:pathLst>
                <a:path w="2872104" h="14604">
                  <a:moveTo>
                    <a:pt x="2871889" y="14592"/>
                  </a:moveTo>
                  <a:lnTo>
                    <a:pt x="0" y="0"/>
                  </a:lnTo>
                </a:path>
              </a:pathLst>
            </a:custGeom>
            <a:ln w="6096">
              <a:solidFill>
                <a:srgbClr val="5B9BD4"/>
              </a:solidFill>
            </a:ln>
          </p:spPr>
          <p:txBody>
            <a:bodyPr wrap="square" lIns="0" tIns="0" rIns="0" bIns="0" rtlCol="0"/>
            <a:lstStyle/>
            <a:p>
              <a:endParaRPr/>
            </a:p>
          </p:txBody>
        </p:sp>
        <p:sp>
          <p:nvSpPr>
            <p:cNvPr id="17" name="object 17"/>
            <p:cNvSpPr/>
            <p:nvPr/>
          </p:nvSpPr>
          <p:spPr>
            <a:xfrm>
              <a:off x="5506210" y="6021323"/>
              <a:ext cx="2872105" cy="14604"/>
            </a:xfrm>
            <a:custGeom>
              <a:avLst/>
              <a:gdLst/>
              <a:ahLst/>
              <a:cxnLst/>
              <a:rect l="l" t="t" r="r" b="b"/>
              <a:pathLst>
                <a:path w="2872104" h="14604">
                  <a:moveTo>
                    <a:pt x="2871889" y="14592"/>
                  </a:moveTo>
                  <a:lnTo>
                    <a:pt x="0" y="0"/>
                  </a:lnTo>
                </a:path>
              </a:pathLst>
            </a:custGeom>
            <a:ln w="6096">
              <a:solidFill>
                <a:srgbClr val="5B9BD4"/>
              </a:solidFill>
            </a:ln>
          </p:spPr>
          <p:txBody>
            <a:bodyPr wrap="square" lIns="0" tIns="0" rIns="0" bIns="0" rtlCol="0"/>
            <a:lstStyle/>
            <a:p>
              <a:endParaRPr/>
            </a:p>
          </p:txBody>
        </p:sp>
      </p:grpSp>
      <p:sp>
        <p:nvSpPr>
          <p:cNvPr id="20" name="TextBox 19">
            <a:extLst>
              <a:ext uri="{FF2B5EF4-FFF2-40B4-BE49-F238E27FC236}">
                <a16:creationId xmlns:a16="http://schemas.microsoft.com/office/drawing/2014/main" id="{B989B274-1095-2EB8-CFDE-F7827D8D6546}"/>
              </a:ext>
            </a:extLst>
          </p:cNvPr>
          <p:cNvSpPr txBox="1"/>
          <p:nvPr/>
        </p:nvSpPr>
        <p:spPr>
          <a:xfrm>
            <a:off x="306647" y="319086"/>
            <a:ext cx="9299995" cy="707886"/>
          </a:xfrm>
          <a:prstGeom prst="rect">
            <a:avLst/>
          </a:prstGeom>
          <a:noFill/>
        </p:spPr>
        <p:txBody>
          <a:bodyPr wrap="square">
            <a:spAutoFit/>
          </a:bodyPr>
          <a:lstStyle/>
          <a:p>
            <a:r>
              <a:rPr lang="ko-KR" altLang="en-US" sz="4000" dirty="0">
                <a:latin typeface="KoPubWorld돋움체 Bold" panose="00000800000000000000" pitchFamily="2" charset="-127"/>
                <a:ea typeface="KoPubWorld돋움체 Bold" panose="00000800000000000000" pitchFamily="2" charset="-127"/>
                <a:cs typeface="KoPubWorld돋움체 Bold" panose="00000800000000000000" pitchFamily="2" charset="-127"/>
              </a:rPr>
              <a:t>자바스크립트 기초</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ject 3"/>
          <p:cNvPicPr/>
          <p:nvPr/>
        </p:nvPicPr>
        <p:blipFill>
          <a:blip r:embed="rId2" cstate="print"/>
          <a:stretch>
            <a:fillRect/>
          </a:stretch>
        </p:blipFill>
        <p:spPr>
          <a:xfrm>
            <a:off x="664463" y="2549651"/>
            <a:ext cx="233172" cy="233172"/>
          </a:xfrm>
          <a:prstGeom prst="rect">
            <a:avLst/>
          </a:prstGeom>
        </p:spPr>
      </p:pic>
      <p:pic>
        <p:nvPicPr>
          <p:cNvPr id="4" name="object 4"/>
          <p:cNvPicPr/>
          <p:nvPr/>
        </p:nvPicPr>
        <p:blipFill>
          <a:blip r:embed="rId2" cstate="print"/>
          <a:stretch>
            <a:fillRect/>
          </a:stretch>
        </p:blipFill>
        <p:spPr>
          <a:xfrm>
            <a:off x="664463" y="3825240"/>
            <a:ext cx="233172" cy="233172"/>
          </a:xfrm>
          <a:prstGeom prst="rect">
            <a:avLst/>
          </a:prstGeom>
        </p:spPr>
      </p:pic>
      <p:sp>
        <p:nvSpPr>
          <p:cNvPr id="5" name="object 5"/>
          <p:cNvSpPr txBox="1"/>
          <p:nvPr/>
        </p:nvSpPr>
        <p:spPr>
          <a:xfrm>
            <a:off x="556248" y="793036"/>
            <a:ext cx="10990580" cy="5525135"/>
          </a:xfrm>
          <a:prstGeom prst="rect">
            <a:avLst/>
          </a:prstGeom>
        </p:spPr>
        <p:txBody>
          <a:bodyPr vert="horz" wrap="square" lIns="0" tIns="12700" rIns="0" bIns="0" rtlCol="0">
            <a:spAutoFit/>
          </a:bodyPr>
          <a:lstStyle/>
          <a:p>
            <a:pPr marL="12700">
              <a:lnSpc>
                <a:spcPct val="100000"/>
              </a:lnSpc>
              <a:spcBef>
                <a:spcPts val="100"/>
              </a:spcBef>
            </a:pPr>
            <a:r>
              <a:rPr sz="2400" b="1" dirty="0">
                <a:solidFill>
                  <a:srgbClr val="00AFEF"/>
                </a:solidFill>
                <a:latin typeface="한컴산뜻돋움"/>
                <a:cs typeface="한컴산뜻돋움"/>
              </a:rPr>
              <a:t>4.</a:t>
            </a:r>
            <a:r>
              <a:rPr sz="2400" b="1" spc="-95" dirty="0">
                <a:solidFill>
                  <a:srgbClr val="00AFEF"/>
                </a:solidFill>
                <a:latin typeface="한컴산뜻돋움"/>
                <a:cs typeface="한컴산뜻돋움"/>
              </a:rPr>
              <a:t> </a:t>
            </a:r>
            <a:r>
              <a:rPr sz="2400" b="1" spc="-140" dirty="0">
                <a:solidFill>
                  <a:srgbClr val="00AFEF"/>
                </a:solidFill>
                <a:latin typeface="나눔고딕 ExtraBold"/>
                <a:cs typeface="나눔고딕 ExtraBold"/>
              </a:rPr>
              <a:t>스크립트</a:t>
            </a:r>
            <a:r>
              <a:rPr sz="2400" b="1" spc="-130" dirty="0">
                <a:solidFill>
                  <a:srgbClr val="00AFEF"/>
                </a:solidFill>
                <a:latin typeface="나눔고딕 ExtraBold"/>
                <a:cs typeface="나눔고딕 ExtraBold"/>
              </a:rPr>
              <a:t> </a:t>
            </a:r>
            <a:r>
              <a:rPr sz="2400" b="1" spc="-145" dirty="0">
                <a:solidFill>
                  <a:srgbClr val="00AFEF"/>
                </a:solidFill>
                <a:latin typeface="나눔고딕 ExtraBold"/>
                <a:cs typeface="나눔고딕 ExtraBold"/>
              </a:rPr>
              <a:t>소스</a:t>
            </a:r>
            <a:r>
              <a:rPr sz="2400" b="1" spc="-135" dirty="0">
                <a:solidFill>
                  <a:srgbClr val="00AFEF"/>
                </a:solidFill>
                <a:latin typeface="나눔고딕 ExtraBold"/>
                <a:cs typeface="나눔고딕 ExtraBold"/>
              </a:rPr>
              <a:t> </a:t>
            </a:r>
            <a:r>
              <a:rPr sz="2400" b="1" spc="-145" dirty="0">
                <a:solidFill>
                  <a:srgbClr val="00AFEF"/>
                </a:solidFill>
                <a:latin typeface="나눔고딕 ExtraBold"/>
                <a:cs typeface="나눔고딕 ExtraBold"/>
              </a:rPr>
              <a:t>처리</a:t>
            </a:r>
            <a:r>
              <a:rPr sz="2400" b="1" spc="-130" dirty="0">
                <a:solidFill>
                  <a:srgbClr val="00AFEF"/>
                </a:solidFill>
                <a:latin typeface="나눔고딕 ExtraBold"/>
                <a:cs typeface="나눔고딕 ExtraBold"/>
              </a:rPr>
              <a:t> </a:t>
            </a:r>
            <a:r>
              <a:rPr sz="2400" b="1" spc="-25" dirty="0">
                <a:solidFill>
                  <a:srgbClr val="00AFEF"/>
                </a:solidFill>
                <a:latin typeface="나눔고딕 ExtraBold"/>
                <a:cs typeface="나눔고딕 ExtraBold"/>
              </a:rPr>
              <a:t>순서</a:t>
            </a:r>
            <a:endParaRPr sz="2400" dirty="0">
              <a:latin typeface="나눔고딕 ExtraBold"/>
              <a:cs typeface="나눔고딕 ExtraBold"/>
            </a:endParaRPr>
          </a:p>
          <a:p>
            <a:pPr marL="431800" marR="5080">
              <a:lnSpc>
                <a:spcPct val="100000"/>
              </a:lnSpc>
              <a:spcBef>
                <a:spcPts val="1910"/>
              </a:spcBef>
            </a:pPr>
            <a:r>
              <a:rPr sz="2400" spc="515" dirty="0">
                <a:solidFill>
                  <a:srgbClr val="BEBEBE"/>
                </a:solidFill>
                <a:latin typeface="휴먼아미체"/>
                <a:cs typeface="휴먼아미체"/>
              </a:rPr>
              <a:t>웹</a:t>
            </a:r>
            <a:r>
              <a:rPr sz="2400" spc="-445" dirty="0">
                <a:solidFill>
                  <a:srgbClr val="BEBEBE"/>
                </a:solidFill>
                <a:latin typeface="휴먼아미체"/>
                <a:cs typeface="휴먼아미체"/>
              </a:rPr>
              <a:t> </a:t>
            </a:r>
            <a:r>
              <a:rPr sz="2400" spc="900" dirty="0">
                <a:solidFill>
                  <a:srgbClr val="BEBEBE"/>
                </a:solidFill>
                <a:latin typeface="휴먼아미체"/>
                <a:cs typeface="휴먼아미체"/>
              </a:rPr>
              <a:t>브라우저는</a:t>
            </a:r>
            <a:r>
              <a:rPr sz="2400" spc="-440" dirty="0">
                <a:solidFill>
                  <a:srgbClr val="BEBEBE"/>
                </a:solidFill>
                <a:latin typeface="휴먼아미체"/>
                <a:cs typeface="휴먼아미체"/>
              </a:rPr>
              <a:t> </a:t>
            </a:r>
            <a:r>
              <a:rPr sz="2400" spc="685" dirty="0">
                <a:solidFill>
                  <a:srgbClr val="BEBEBE"/>
                </a:solidFill>
                <a:latin typeface="휴먼아미체"/>
                <a:cs typeface="휴먼아미체"/>
              </a:rPr>
              <a:t>페이지</a:t>
            </a:r>
            <a:r>
              <a:rPr sz="2400" spc="-430" dirty="0">
                <a:solidFill>
                  <a:srgbClr val="BEBEBE"/>
                </a:solidFill>
                <a:latin typeface="휴먼아미체"/>
                <a:cs typeface="휴먼아미체"/>
              </a:rPr>
              <a:t> </a:t>
            </a:r>
            <a:r>
              <a:rPr sz="2400" spc="585" dirty="0">
                <a:solidFill>
                  <a:srgbClr val="BEBEBE"/>
                </a:solidFill>
                <a:latin typeface="휴먼아미체"/>
                <a:cs typeface="휴먼아미체"/>
              </a:rPr>
              <a:t>안에</a:t>
            </a:r>
            <a:r>
              <a:rPr sz="2400" spc="-440" dirty="0">
                <a:solidFill>
                  <a:srgbClr val="BEBEBE"/>
                </a:solidFill>
                <a:latin typeface="휴먼아미체"/>
                <a:cs typeface="휴먼아미체"/>
              </a:rPr>
              <a:t> </a:t>
            </a:r>
            <a:r>
              <a:rPr sz="2400" spc="900" dirty="0">
                <a:solidFill>
                  <a:srgbClr val="BEBEBE"/>
                </a:solidFill>
                <a:latin typeface="휴먼아미체"/>
                <a:cs typeface="휴먼아미체"/>
              </a:rPr>
              <a:t>있는</a:t>
            </a:r>
            <a:r>
              <a:rPr sz="2400" spc="-445" dirty="0">
                <a:solidFill>
                  <a:srgbClr val="BEBEBE"/>
                </a:solidFill>
                <a:latin typeface="휴먼아미체"/>
                <a:cs typeface="휴먼아미체"/>
              </a:rPr>
              <a:t> </a:t>
            </a:r>
            <a:r>
              <a:rPr sz="2400" spc="860" dirty="0">
                <a:solidFill>
                  <a:srgbClr val="BEBEBE"/>
                </a:solidFill>
                <a:latin typeface="휴먼아미체"/>
                <a:cs typeface="휴먼아미체"/>
              </a:rPr>
              <a:t>태그를</a:t>
            </a:r>
            <a:r>
              <a:rPr sz="2400" spc="-440" dirty="0">
                <a:solidFill>
                  <a:srgbClr val="BEBEBE"/>
                </a:solidFill>
                <a:latin typeface="휴먼아미체"/>
                <a:cs typeface="휴먼아미체"/>
              </a:rPr>
              <a:t> </a:t>
            </a:r>
            <a:r>
              <a:rPr sz="2400" spc="835" dirty="0">
                <a:solidFill>
                  <a:srgbClr val="BEBEBE"/>
                </a:solidFill>
                <a:latin typeface="휴먼아미체"/>
                <a:cs typeface="휴먼아미체"/>
              </a:rPr>
              <a:t>순서대로</a:t>
            </a:r>
            <a:r>
              <a:rPr sz="2400" spc="-440" dirty="0">
                <a:solidFill>
                  <a:srgbClr val="BEBEBE"/>
                </a:solidFill>
                <a:latin typeface="휴먼아미체"/>
                <a:cs typeface="휴먼아미체"/>
              </a:rPr>
              <a:t> </a:t>
            </a:r>
            <a:r>
              <a:rPr sz="2400" spc="750" dirty="0">
                <a:solidFill>
                  <a:srgbClr val="BEBEBE"/>
                </a:solidFill>
                <a:latin typeface="휴먼아미체"/>
                <a:cs typeface="휴먼아미체"/>
              </a:rPr>
              <a:t>읽어가면서</a:t>
            </a:r>
            <a:r>
              <a:rPr sz="2400" spc="-440" dirty="0">
                <a:solidFill>
                  <a:srgbClr val="BEBEBE"/>
                </a:solidFill>
                <a:latin typeface="휴먼아미체"/>
                <a:cs typeface="휴먼아미체"/>
              </a:rPr>
              <a:t> </a:t>
            </a:r>
            <a:r>
              <a:rPr sz="2400" spc="705" dirty="0">
                <a:solidFill>
                  <a:srgbClr val="BEBEBE"/>
                </a:solidFill>
                <a:latin typeface="휴먼아미체"/>
                <a:cs typeface="휴먼아미체"/>
              </a:rPr>
              <a:t>태그에서</a:t>
            </a:r>
            <a:r>
              <a:rPr sz="2400" spc="-434" dirty="0">
                <a:solidFill>
                  <a:srgbClr val="BEBEBE"/>
                </a:solidFill>
                <a:latin typeface="휴먼아미체"/>
                <a:cs typeface="휴먼아미체"/>
              </a:rPr>
              <a:t> </a:t>
            </a:r>
            <a:r>
              <a:rPr sz="2400" spc="810" dirty="0">
                <a:solidFill>
                  <a:srgbClr val="BEBEBE"/>
                </a:solidFill>
                <a:latin typeface="휴먼아미체"/>
                <a:cs typeface="휴먼아미체"/>
              </a:rPr>
              <a:t>명령하는</a:t>
            </a:r>
            <a:r>
              <a:rPr sz="2400" spc="-440" dirty="0">
                <a:solidFill>
                  <a:srgbClr val="BEBEBE"/>
                </a:solidFill>
                <a:latin typeface="휴먼아미체"/>
                <a:cs typeface="휴먼아미체"/>
              </a:rPr>
              <a:t> </a:t>
            </a:r>
            <a:r>
              <a:rPr sz="2400" spc="740" dirty="0">
                <a:solidFill>
                  <a:srgbClr val="BEBEBE"/>
                </a:solidFill>
                <a:latin typeface="휴먼아미체"/>
                <a:cs typeface="휴먼아미체"/>
              </a:rPr>
              <a:t>대로 </a:t>
            </a:r>
            <a:r>
              <a:rPr sz="2400" spc="875" dirty="0">
                <a:solidFill>
                  <a:srgbClr val="BEBEBE"/>
                </a:solidFill>
                <a:latin typeface="휴먼아미체"/>
                <a:cs typeface="휴먼아미체"/>
              </a:rPr>
              <a:t>브라우저</a:t>
            </a:r>
            <a:r>
              <a:rPr sz="2400" spc="-445" dirty="0">
                <a:solidFill>
                  <a:srgbClr val="BEBEBE"/>
                </a:solidFill>
                <a:latin typeface="휴먼아미체"/>
                <a:cs typeface="휴먼아미체"/>
              </a:rPr>
              <a:t> </a:t>
            </a:r>
            <a:r>
              <a:rPr sz="2400" spc="715" dirty="0">
                <a:solidFill>
                  <a:srgbClr val="BEBEBE"/>
                </a:solidFill>
                <a:latin typeface="휴먼아미체"/>
                <a:cs typeface="휴먼아미체"/>
              </a:rPr>
              <a:t>창의</a:t>
            </a:r>
            <a:r>
              <a:rPr sz="2400" spc="-445" dirty="0">
                <a:solidFill>
                  <a:srgbClr val="BEBEBE"/>
                </a:solidFill>
                <a:latin typeface="휴먼아미체"/>
                <a:cs typeface="휴먼아미체"/>
              </a:rPr>
              <a:t> </a:t>
            </a:r>
            <a:r>
              <a:rPr sz="2400" spc="770" dirty="0">
                <a:solidFill>
                  <a:srgbClr val="BEBEBE"/>
                </a:solidFill>
                <a:latin typeface="휴먼아미체"/>
                <a:cs typeface="휴먼아미체"/>
              </a:rPr>
              <a:t>제목</a:t>
            </a:r>
            <a:r>
              <a:rPr sz="2400" spc="-445" dirty="0">
                <a:solidFill>
                  <a:srgbClr val="BEBEBE"/>
                </a:solidFill>
                <a:latin typeface="휴먼아미체"/>
                <a:cs typeface="휴먼아미체"/>
              </a:rPr>
              <a:t> </a:t>
            </a:r>
            <a:r>
              <a:rPr sz="2400" spc="960" dirty="0">
                <a:solidFill>
                  <a:srgbClr val="BEBEBE"/>
                </a:solidFill>
                <a:latin typeface="휴먼아미체"/>
                <a:cs typeface="휴먼아미체"/>
              </a:rPr>
              <a:t>표시줄을</a:t>
            </a:r>
            <a:r>
              <a:rPr sz="2400" spc="-434" dirty="0">
                <a:solidFill>
                  <a:srgbClr val="BEBEBE"/>
                </a:solidFill>
                <a:latin typeface="휴먼아미체"/>
                <a:cs typeface="휴먼아미체"/>
              </a:rPr>
              <a:t> </a:t>
            </a:r>
            <a:r>
              <a:rPr sz="2400" spc="850" dirty="0">
                <a:solidFill>
                  <a:srgbClr val="BEBEBE"/>
                </a:solidFill>
                <a:latin typeface="휴먼아미체"/>
                <a:cs typeface="휴먼아미체"/>
              </a:rPr>
              <a:t>표시하기도</a:t>
            </a:r>
            <a:r>
              <a:rPr sz="2400" spc="-440" dirty="0">
                <a:solidFill>
                  <a:srgbClr val="BEBEBE"/>
                </a:solidFill>
                <a:latin typeface="휴먼아미체"/>
                <a:cs typeface="휴먼아미체"/>
              </a:rPr>
              <a:t> </a:t>
            </a:r>
            <a:r>
              <a:rPr sz="2400" spc="844" dirty="0">
                <a:solidFill>
                  <a:srgbClr val="BEBEBE"/>
                </a:solidFill>
                <a:latin typeface="휴먼아미체"/>
                <a:cs typeface="휴먼아미체"/>
              </a:rPr>
              <a:t>하고</a:t>
            </a:r>
            <a:r>
              <a:rPr sz="2400" spc="-445" dirty="0">
                <a:solidFill>
                  <a:srgbClr val="BEBEBE"/>
                </a:solidFill>
                <a:latin typeface="휴먼아미체"/>
                <a:cs typeface="휴먼아미체"/>
              </a:rPr>
              <a:t> </a:t>
            </a:r>
            <a:r>
              <a:rPr sz="2400" spc="715" dirty="0">
                <a:solidFill>
                  <a:srgbClr val="BEBEBE"/>
                </a:solidFill>
                <a:latin typeface="휴먼아미체"/>
                <a:cs typeface="휴먼아미체"/>
              </a:rPr>
              <a:t>페이지의</a:t>
            </a:r>
            <a:r>
              <a:rPr sz="2400" spc="-445" dirty="0">
                <a:solidFill>
                  <a:srgbClr val="BEBEBE"/>
                </a:solidFill>
                <a:latin typeface="휴먼아미체"/>
                <a:cs typeface="휴먼아미체"/>
              </a:rPr>
              <a:t> </a:t>
            </a:r>
            <a:r>
              <a:rPr sz="2400" spc="650" dirty="0">
                <a:solidFill>
                  <a:srgbClr val="BEBEBE"/>
                </a:solidFill>
                <a:latin typeface="휴먼아미체"/>
                <a:cs typeface="휴먼아미체"/>
              </a:rPr>
              <a:t>배경</a:t>
            </a:r>
            <a:r>
              <a:rPr sz="2400" spc="-445" dirty="0">
                <a:solidFill>
                  <a:srgbClr val="BEBEBE"/>
                </a:solidFill>
                <a:latin typeface="휴먼아미체"/>
                <a:cs typeface="휴먼아미체"/>
              </a:rPr>
              <a:t> </a:t>
            </a:r>
            <a:r>
              <a:rPr sz="2400" spc="844" dirty="0">
                <a:solidFill>
                  <a:srgbClr val="BEBEBE"/>
                </a:solidFill>
                <a:latin typeface="휴먼아미체"/>
                <a:cs typeface="휴먼아미체"/>
              </a:rPr>
              <a:t>이미지를</a:t>
            </a:r>
            <a:r>
              <a:rPr sz="2400" spc="-430" dirty="0">
                <a:solidFill>
                  <a:srgbClr val="BEBEBE"/>
                </a:solidFill>
                <a:latin typeface="휴먼아미체"/>
                <a:cs typeface="휴먼아미체"/>
              </a:rPr>
              <a:t> </a:t>
            </a:r>
            <a:r>
              <a:rPr sz="2400" spc="850" dirty="0">
                <a:solidFill>
                  <a:srgbClr val="BEBEBE"/>
                </a:solidFill>
                <a:latin typeface="휴먼아미체"/>
                <a:cs typeface="휴먼아미체"/>
              </a:rPr>
              <a:t>표시하기도</a:t>
            </a:r>
            <a:r>
              <a:rPr sz="2400" spc="-445" dirty="0">
                <a:solidFill>
                  <a:srgbClr val="BEBEBE"/>
                </a:solidFill>
                <a:latin typeface="휴먼아미체"/>
                <a:cs typeface="휴먼아미체"/>
              </a:rPr>
              <a:t> </a:t>
            </a:r>
            <a:r>
              <a:rPr sz="2400" spc="400" dirty="0">
                <a:solidFill>
                  <a:srgbClr val="BEBEBE"/>
                </a:solidFill>
                <a:latin typeface="휴먼아미체"/>
                <a:cs typeface="휴먼아미체"/>
              </a:rPr>
              <a:t>한다</a:t>
            </a:r>
            <a:r>
              <a:rPr sz="2400" spc="400" dirty="0">
                <a:solidFill>
                  <a:srgbClr val="BEBEBE"/>
                </a:solidFill>
                <a:latin typeface="한컴산뜻돋움"/>
                <a:cs typeface="한컴산뜻돋움"/>
              </a:rPr>
              <a:t>.</a:t>
            </a:r>
            <a:endParaRPr sz="2400" dirty="0">
              <a:latin typeface="한컴산뜻돋움"/>
              <a:cs typeface="한컴산뜻돋움"/>
            </a:endParaRPr>
          </a:p>
          <a:p>
            <a:pPr>
              <a:lnSpc>
                <a:spcPct val="100000"/>
              </a:lnSpc>
              <a:spcBef>
                <a:spcPts val="30"/>
              </a:spcBef>
            </a:pPr>
            <a:endParaRPr sz="1500" dirty="0">
              <a:latin typeface="한컴산뜻돋움"/>
              <a:cs typeface="한컴산뜻돋움"/>
            </a:endParaRPr>
          </a:p>
          <a:p>
            <a:pPr marL="431800" marR="369570">
              <a:lnSpc>
                <a:spcPct val="100000"/>
              </a:lnSpc>
            </a:pPr>
            <a:r>
              <a:rPr sz="2400" dirty="0">
                <a:latin typeface="한컴산뜻돋움"/>
                <a:cs typeface="한컴산뜻돋움"/>
              </a:rPr>
              <a:t>HTML</a:t>
            </a:r>
            <a:r>
              <a:rPr sz="2400" spc="-135" dirty="0">
                <a:latin typeface="한컴산뜻돋움"/>
                <a:cs typeface="한컴산뜻돋움"/>
              </a:rPr>
              <a:t> </a:t>
            </a:r>
            <a:r>
              <a:rPr sz="2400" spc="860" dirty="0">
                <a:latin typeface="휴먼아미체"/>
                <a:cs typeface="휴먼아미체"/>
              </a:rPr>
              <a:t>태그를</a:t>
            </a:r>
            <a:r>
              <a:rPr sz="2400" spc="-450" dirty="0">
                <a:latin typeface="휴먼아미체"/>
                <a:cs typeface="휴먼아미체"/>
              </a:rPr>
              <a:t> </a:t>
            </a:r>
            <a:r>
              <a:rPr sz="2400" spc="900" dirty="0">
                <a:latin typeface="휴먼아미체"/>
                <a:cs typeface="휴먼아미체"/>
              </a:rPr>
              <a:t>읽는</a:t>
            </a:r>
            <a:r>
              <a:rPr sz="2400" spc="-450" dirty="0">
                <a:latin typeface="휴먼아미체"/>
                <a:cs typeface="휴먼아미체"/>
              </a:rPr>
              <a:t> </a:t>
            </a:r>
            <a:r>
              <a:rPr sz="2400" spc="1030" dirty="0">
                <a:latin typeface="휴먼아미체"/>
                <a:cs typeface="휴먼아미체"/>
              </a:rPr>
              <a:t>도중</a:t>
            </a:r>
            <a:r>
              <a:rPr sz="2400" spc="-450" dirty="0">
                <a:latin typeface="휴먼아미체"/>
                <a:cs typeface="휴먼아미체"/>
              </a:rPr>
              <a:t> </a:t>
            </a:r>
            <a:r>
              <a:rPr sz="2400" dirty="0">
                <a:solidFill>
                  <a:srgbClr val="FF5050"/>
                </a:solidFill>
                <a:latin typeface="한컴산뜻돋움"/>
                <a:cs typeface="한컴산뜻돋움"/>
              </a:rPr>
              <a:t>&lt;SCRIPT&gt;</a:t>
            </a:r>
            <a:r>
              <a:rPr sz="2400" spc="-65" dirty="0">
                <a:solidFill>
                  <a:srgbClr val="FF5050"/>
                </a:solidFill>
                <a:latin typeface="한컴산뜻돋움"/>
                <a:cs typeface="한컴산뜻돋움"/>
              </a:rPr>
              <a:t> </a:t>
            </a:r>
            <a:r>
              <a:rPr sz="2400" spc="860" dirty="0">
                <a:latin typeface="휴먼아미체"/>
                <a:cs typeface="휴먼아미체"/>
              </a:rPr>
              <a:t>태그를</a:t>
            </a:r>
            <a:r>
              <a:rPr sz="2400" spc="-450" dirty="0">
                <a:latin typeface="휴먼아미체"/>
                <a:cs typeface="휴먼아미체"/>
              </a:rPr>
              <a:t> </a:t>
            </a:r>
            <a:r>
              <a:rPr sz="2400" spc="695" dirty="0">
                <a:latin typeface="휴먼아미체"/>
                <a:cs typeface="휴먼아미체"/>
              </a:rPr>
              <a:t>만나면</a:t>
            </a:r>
            <a:r>
              <a:rPr sz="2400" spc="-450" dirty="0">
                <a:latin typeface="휴먼아미체"/>
                <a:cs typeface="휴먼아미체"/>
              </a:rPr>
              <a:t> </a:t>
            </a:r>
            <a:r>
              <a:rPr sz="2400" spc="900" dirty="0">
                <a:latin typeface="휴먼아미체"/>
                <a:cs typeface="휴먼아미체"/>
              </a:rPr>
              <a:t>즉시</a:t>
            </a:r>
            <a:r>
              <a:rPr sz="2400" spc="-450" dirty="0">
                <a:latin typeface="휴먼아미체"/>
                <a:cs typeface="휴먼아미체"/>
              </a:rPr>
              <a:t> </a:t>
            </a:r>
            <a:r>
              <a:rPr sz="2400" dirty="0">
                <a:solidFill>
                  <a:srgbClr val="FF5050"/>
                </a:solidFill>
                <a:latin typeface="한컴산뜻돋움"/>
                <a:cs typeface="한컴산뜻돋움"/>
              </a:rPr>
              <a:t>&lt;/SCRIPT&gt;</a:t>
            </a:r>
            <a:r>
              <a:rPr sz="2400" spc="-70" dirty="0">
                <a:solidFill>
                  <a:srgbClr val="FF5050"/>
                </a:solidFill>
                <a:latin typeface="한컴산뜻돋움"/>
                <a:cs typeface="한컴산뜻돋움"/>
              </a:rPr>
              <a:t> </a:t>
            </a:r>
            <a:r>
              <a:rPr sz="2400" spc="860" dirty="0">
                <a:latin typeface="휴먼아미체"/>
                <a:cs typeface="휴먼아미체"/>
              </a:rPr>
              <a:t>태그를</a:t>
            </a:r>
            <a:r>
              <a:rPr sz="2400" spc="-450" dirty="0">
                <a:latin typeface="휴먼아미체"/>
                <a:cs typeface="휴먼아미체"/>
              </a:rPr>
              <a:t> </a:t>
            </a:r>
            <a:r>
              <a:rPr sz="2400" spc="625" dirty="0">
                <a:latin typeface="휴먼아미체"/>
                <a:cs typeface="휴먼아미체"/>
              </a:rPr>
              <a:t>찾아내어 </a:t>
            </a:r>
            <a:r>
              <a:rPr sz="2400" spc="650" dirty="0">
                <a:latin typeface="휴먼아미체"/>
                <a:cs typeface="휴먼아미체"/>
              </a:rPr>
              <a:t>실제</a:t>
            </a:r>
            <a:r>
              <a:rPr sz="2400" spc="-450" dirty="0">
                <a:latin typeface="휴먼아미체"/>
                <a:cs typeface="휴먼아미체"/>
              </a:rPr>
              <a:t> </a:t>
            </a:r>
            <a:r>
              <a:rPr sz="2400" spc="960" dirty="0">
                <a:latin typeface="휴먼아미체"/>
                <a:cs typeface="휴먼아미체"/>
              </a:rPr>
              <a:t>스크립트</a:t>
            </a:r>
            <a:r>
              <a:rPr sz="2400" spc="-445" dirty="0">
                <a:latin typeface="휴먼아미체"/>
                <a:cs typeface="휴먼아미체"/>
              </a:rPr>
              <a:t> </a:t>
            </a:r>
            <a:r>
              <a:rPr sz="2400" spc="900" dirty="0">
                <a:latin typeface="휴먼아미체"/>
                <a:cs typeface="휴먼아미체"/>
              </a:rPr>
              <a:t>코드가</a:t>
            </a:r>
            <a:r>
              <a:rPr sz="2400" spc="-434" dirty="0">
                <a:latin typeface="휴먼아미체"/>
                <a:cs typeface="휴먼아미체"/>
              </a:rPr>
              <a:t> </a:t>
            </a:r>
            <a:r>
              <a:rPr sz="2400" spc="780" dirty="0">
                <a:latin typeface="휴먼아미체"/>
                <a:cs typeface="휴먼아미체"/>
              </a:rPr>
              <a:t>어디에서부터</a:t>
            </a:r>
            <a:r>
              <a:rPr sz="2400" spc="-445" dirty="0">
                <a:latin typeface="휴먼아미체"/>
                <a:cs typeface="휴먼아미체"/>
              </a:rPr>
              <a:t> </a:t>
            </a:r>
            <a:r>
              <a:rPr sz="2400" spc="795" dirty="0">
                <a:latin typeface="휴먼아미체"/>
                <a:cs typeface="휴먼아미체"/>
              </a:rPr>
              <a:t>어디까지인지를</a:t>
            </a:r>
            <a:r>
              <a:rPr sz="2400" spc="-434" dirty="0">
                <a:latin typeface="휴먼아미체"/>
                <a:cs typeface="휴먼아미체"/>
              </a:rPr>
              <a:t> </a:t>
            </a:r>
            <a:r>
              <a:rPr sz="2400" spc="780" dirty="0">
                <a:latin typeface="휴먼아미체"/>
                <a:cs typeface="휴먼아미체"/>
              </a:rPr>
              <a:t>먼저</a:t>
            </a:r>
            <a:r>
              <a:rPr sz="2400" spc="-445" dirty="0">
                <a:latin typeface="휴먼아미체"/>
                <a:cs typeface="휴먼아미체"/>
              </a:rPr>
              <a:t> </a:t>
            </a:r>
            <a:r>
              <a:rPr sz="2400" spc="540" dirty="0">
                <a:latin typeface="휴먼아미체"/>
                <a:cs typeface="휴먼아미체"/>
              </a:rPr>
              <a:t>확인한다</a:t>
            </a:r>
            <a:r>
              <a:rPr sz="2400" spc="540" dirty="0">
                <a:latin typeface="한컴산뜻돋움"/>
                <a:cs typeface="한컴산뜻돋움"/>
              </a:rPr>
              <a:t>.</a:t>
            </a:r>
            <a:endParaRPr sz="2400" dirty="0">
              <a:latin typeface="한컴산뜻돋움"/>
              <a:cs typeface="한컴산뜻돋움"/>
            </a:endParaRPr>
          </a:p>
          <a:p>
            <a:pPr>
              <a:lnSpc>
                <a:spcPct val="100000"/>
              </a:lnSpc>
              <a:spcBef>
                <a:spcPts val="90"/>
              </a:spcBef>
            </a:pPr>
            <a:endParaRPr sz="1400" dirty="0">
              <a:latin typeface="한컴산뜻돋움"/>
              <a:cs typeface="한컴산뜻돋움"/>
            </a:endParaRPr>
          </a:p>
          <a:p>
            <a:pPr marL="431800">
              <a:lnSpc>
                <a:spcPct val="100000"/>
              </a:lnSpc>
            </a:pPr>
            <a:r>
              <a:rPr sz="2400" spc="960" dirty="0">
                <a:latin typeface="휴먼아미체"/>
                <a:cs typeface="휴먼아미체"/>
              </a:rPr>
              <a:t>스크립트</a:t>
            </a:r>
            <a:r>
              <a:rPr sz="2400" spc="-440" dirty="0">
                <a:latin typeface="휴먼아미체"/>
                <a:cs typeface="휴먼아미체"/>
              </a:rPr>
              <a:t> </a:t>
            </a:r>
            <a:r>
              <a:rPr sz="2400" spc="900" dirty="0">
                <a:latin typeface="휴먼아미체"/>
                <a:cs typeface="휴먼아미체"/>
              </a:rPr>
              <a:t>소스만</a:t>
            </a:r>
            <a:r>
              <a:rPr sz="2400" spc="-440" dirty="0">
                <a:latin typeface="휴먼아미체"/>
                <a:cs typeface="휴먼아미체"/>
              </a:rPr>
              <a:t> </a:t>
            </a:r>
            <a:r>
              <a:rPr sz="2400" spc="875" dirty="0">
                <a:latin typeface="휴먼아미체"/>
                <a:cs typeface="휴먼아미체"/>
              </a:rPr>
              <a:t>브라우저</a:t>
            </a:r>
            <a:r>
              <a:rPr sz="2400" spc="-425" dirty="0">
                <a:latin typeface="휴먼아미체"/>
                <a:cs typeface="휴먼아미체"/>
              </a:rPr>
              <a:t> </a:t>
            </a:r>
            <a:r>
              <a:rPr sz="2400" spc="585" dirty="0">
                <a:latin typeface="휴먼아미체"/>
                <a:cs typeface="휴먼아미체"/>
              </a:rPr>
              <a:t>안에</a:t>
            </a:r>
            <a:r>
              <a:rPr sz="2400" spc="-440" dirty="0">
                <a:latin typeface="휴먼아미체"/>
                <a:cs typeface="휴먼아미체"/>
              </a:rPr>
              <a:t> </a:t>
            </a:r>
            <a:r>
              <a:rPr sz="2400" spc="900" dirty="0">
                <a:latin typeface="휴먼아미체"/>
                <a:cs typeface="휴먼아미체"/>
              </a:rPr>
              <a:t>있는</a:t>
            </a:r>
            <a:r>
              <a:rPr sz="2400" spc="-434" dirty="0">
                <a:latin typeface="휴먼아미체"/>
                <a:cs typeface="휴먼아미체"/>
              </a:rPr>
              <a:t> </a:t>
            </a:r>
            <a:r>
              <a:rPr sz="3600" b="1" spc="-210" dirty="0">
                <a:solidFill>
                  <a:srgbClr val="00359E"/>
                </a:solidFill>
                <a:latin typeface="나눔고딕 ExtraBold"/>
                <a:cs typeface="나눔고딕 ExtraBold"/>
              </a:rPr>
              <a:t>스크립트</a:t>
            </a:r>
            <a:r>
              <a:rPr sz="3600" b="1" spc="-195" dirty="0">
                <a:solidFill>
                  <a:srgbClr val="00359E"/>
                </a:solidFill>
                <a:latin typeface="나눔고딕 ExtraBold"/>
                <a:cs typeface="나눔고딕 ExtraBold"/>
              </a:rPr>
              <a:t> </a:t>
            </a:r>
            <a:r>
              <a:rPr sz="3600" b="1" dirty="0">
                <a:solidFill>
                  <a:srgbClr val="00359E"/>
                </a:solidFill>
                <a:latin typeface="나눔고딕 ExtraBold"/>
                <a:cs typeface="나눔고딕 ExtraBold"/>
              </a:rPr>
              <a:t>인터프리터</a:t>
            </a:r>
            <a:r>
              <a:rPr sz="2400" dirty="0">
                <a:latin typeface="휴먼아미체"/>
                <a:cs typeface="휴먼아미체"/>
              </a:rPr>
              <a:t>에게</a:t>
            </a:r>
            <a:r>
              <a:rPr sz="2400" spc="-455" dirty="0">
                <a:latin typeface="휴먼아미체"/>
                <a:cs typeface="휴먼아미체"/>
              </a:rPr>
              <a:t> </a:t>
            </a:r>
            <a:r>
              <a:rPr sz="2400" spc="640" dirty="0">
                <a:latin typeface="휴먼아미체"/>
                <a:cs typeface="휴먼아미체"/>
              </a:rPr>
              <a:t>넘겨준다</a:t>
            </a:r>
            <a:r>
              <a:rPr sz="2400" spc="640" dirty="0">
                <a:latin typeface="한컴산뜻돋움"/>
                <a:cs typeface="한컴산뜻돋움"/>
              </a:rPr>
              <a:t>.</a:t>
            </a:r>
            <a:endParaRPr sz="2400" dirty="0">
              <a:latin typeface="한컴산뜻돋움"/>
              <a:cs typeface="한컴산뜻돋움"/>
            </a:endParaRPr>
          </a:p>
          <a:p>
            <a:pPr marL="431800" marR="163830">
              <a:lnSpc>
                <a:spcPct val="100000"/>
              </a:lnSpc>
              <a:spcBef>
                <a:spcPts val="2640"/>
              </a:spcBef>
            </a:pPr>
            <a:r>
              <a:rPr sz="2400" spc="960" dirty="0">
                <a:latin typeface="휴먼아미체"/>
                <a:cs typeface="휴먼아미체"/>
              </a:rPr>
              <a:t>스크립트</a:t>
            </a:r>
            <a:r>
              <a:rPr sz="2400" spc="-440" dirty="0">
                <a:latin typeface="휴먼아미체"/>
                <a:cs typeface="휴먼아미체"/>
              </a:rPr>
              <a:t> </a:t>
            </a:r>
            <a:r>
              <a:rPr sz="2400" spc="855" dirty="0">
                <a:latin typeface="휴먼아미체"/>
                <a:cs typeface="휴먼아미체"/>
              </a:rPr>
              <a:t>인터프리터는</a:t>
            </a:r>
            <a:r>
              <a:rPr sz="2400" spc="-430" dirty="0">
                <a:latin typeface="휴먼아미체"/>
                <a:cs typeface="휴먼아미체"/>
              </a:rPr>
              <a:t> </a:t>
            </a:r>
            <a:r>
              <a:rPr sz="2400" spc="1030" dirty="0">
                <a:solidFill>
                  <a:srgbClr val="FF5050"/>
                </a:solidFill>
                <a:latin typeface="휴먼아미체"/>
                <a:cs typeface="휴먼아미체"/>
              </a:rPr>
              <a:t>소스를</a:t>
            </a:r>
            <a:r>
              <a:rPr sz="2400" spc="-440" dirty="0">
                <a:solidFill>
                  <a:srgbClr val="FF5050"/>
                </a:solidFill>
                <a:latin typeface="휴먼아미체"/>
                <a:cs typeface="휴먼아미체"/>
              </a:rPr>
              <a:t> </a:t>
            </a:r>
            <a:r>
              <a:rPr sz="2400" spc="645" dirty="0">
                <a:solidFill>
                  <a:srgbClr val="FF5050"/>
                </a:solidFill>
                <a:latin typeface="휴먼아미체"/>
                <a:cs typeface="휴먼아미체"/>
              </a:rPr>
              <a:t>한</a:t>
            </a:r>
            <a:r>
              <a:rPr sz="2400" spc="-440" dirty="0">
                <a:solidFill>
                  <a:srgbClr val="FF5050"/>
                </a:solidFill>
                <a:latin typeface="휴먼아미체"/>
                <a:cs typeface="휴먼아미체"/>
              </a:rPr>
              <a:t> </a:t>
            </a:r>
            <a:r>
              <a:rPr sz="2400" spc="900" dirty="0">
                <a:solidFill>
                  <a:srgbClr val="FF5050"/>
                </a:solidFill>
                <a:latin typeface="휴먼아미체"/>
                <a:cs typeface="휴먼아미체"/>
              </a:rPr>
              <a:t>줄씩</a:t>
            </a:r>
            <a:r>
              <a:rPr sz="2400" spc="-440" dirty="0">
                <a:solidFill>
                  <a:srgbClr val="FF5050"/>
                </a:solidFill>
                <a:latin typeface="휴먼아미체"/>
                <a:cs typeface="휴먼아미체"/>
              </a:rPr>
              <a:t> </a:t>
            </a:r>
            <a:r>
              <a:rPr sz="2400" spc="565" dirty="0">
                <a:solidFill>
                  <a:srgbClr val="FF5050"/>
                </a:solidFill>
                <a:latin typeface="휴먼아미체"/>
                <a:cs typeface="휴먼아미체"/>
              </a:rPr>
              <a:t>처리</a:t>
            </a:r>
            <a:r>
              <a:rPr sz="2400" spc="565" dirty="0">
                <a:latin typeface="휴먼아미체"/>
                <a:cs typeface="휴먼아미체"/>
              </a:rPr>
              <a:t>한다</a:t>
            </a:r>
            <a:r>
              <a:rPr sz="2400" spc="565" dirty="0">
                <a:latin typeface="한컴산뜻돋움"/>
                <a:cs typeface="한컴산뜻돋움"/>
              </a:rPr>
              <a:t>.</a:t>
            </a:r>
            <a:r>
              <a:rPr sz="2400" spc="-80" dirty="0">
                <a:latin typeface="한컴산뜻돋움"/>
                <a:cs typeface="한컴산뜻돋움"/>
              </a:rPr>
              <a:t> </a:t>
            </a:r>
            <a:r>
              <a:rPr sz="2400" spc="645" dirty="0">
                <a:latin typeface="휴먼아미체"/>
                <a:cs typeface="휴먼아미체"/>
              </a:rPr>
              <a:t>당장</a:t>
            </a:r>
            <a:r>
              <a:rPr sz="2400" spc="-440" dirty="0">
                <a:latin typeface="휴먼아미체"/>
                <a:cs typeface="휴먼아미체"/>
              </a:rPr>
              <a:t> </a:t>
            </a:r>
            <a:r>
              <a:rPr sz="2400" spc="715" dirty="0">
                <a:latin typeface="휴먼아미체"/>
                <a:cs typeface="휴먼아미체"/>
              </a:rPr>
              <a:t>처리해서</a:t>
            </a:r>
            <a:r>
              <a:rPr sz="2400" spc="-440" dirty="0">
                <a:latin typeface="휴먼아미체"/>
                <a:cs typeface="휴먼아미체"/>
              </a:rPr>
              <a:t> </a:t>
            </a:r>
            <a:r>
              <a:rPr sz="2400" spc="819" dirty="0">
                <a:latin typeface="휴먼아미체"/>
                <a:cs typeface="휴먼아미체"/>
              </a:rPr>
              <a:t>결과를</a:t>
            </a:r>
            <a:r>
              <a:rPr sz="2400" spc="-434" dirty="0">
                <a:latin typeface="휴먼아미체"/>
                <a:cs typeface="휴먼아미체"/>
              </a:rPr>
              <a:t> </a:t>
            </a:r>
            <a:r>
              <a:rPr sz="2400" spc="810" dirty="0">
                <a:latin typeface="휴먼아미체"/>
                <a:cs typeface="휴먼아미체"/>
              </a:rPr>
              <a:t>보여줘야</a:t>
            </a:r>
            <a:r>
              <a:rPr sz="2400" spc="-440" dirty="0">
                <a:latin typeface="휴먼아미체"/>
                <a:cs typeface="휴먼아미체"/>
              </a:rPr>
              <a:t> </a:t>
            </a:r>
            <a:r>
              <a:rPr sz="2400" spc="819" dirty="0">
                <a:latin typeface="휴먼아미체"/>
                <a:cs typeface="휴먼아미체"/>
              </a:rPr>
              <a:t>하는 문장이</a:t>
            </a:r>
            <a:r>
              <a:rPr sz="2400" spc="-440" dirty="0">
                <a:latin typeface="휴먼아미체"/>
                <a:cs typeface="휴먼아미체"/>
              </a:rPr>
              <a:t> </a:t>
            </a:r>
            <a:r>
              <a:rPr sz="2400" spc="855" dirty="0">
                <a:latin typeface="휴먼아미체"/>
                <a:cs typeface="휴먼아미체"/>
              </a:rPr>
              <a:t>있으면</a:t>
            </a:r>
            <a:r>
              <a:rPr sz="2400" spc="-440" dirty="0">
                <a:latin typeface="휴먼아미체"/>
                <a:cs typeface="휴먼아미체"/>
              </a:rPr>
              <a:t> </a:t>
            </a:r>
            <a:r>
              <a:rPr sz="2400" spc="715" dirty="0">
                <a:latin typeface="휴먼아미체"/>
                <a:cs typeface="휴먼아미체"/>
              </a:rPr>
              <a:t>처리해서</a:t>
            </a:r>
            <a:r>
              <a:rPr sz="2400" spc="-430" dirty="0">
                <a:latin typeface="휴먼아미체"/>
                <a:cs typeface="휴먼아미체"/>
              </a:rPr>
              <a:t> </a:t>
            </a:r>
            <a:r>
              <a:rPr sz="2400" spc="750" dirty="0">
                <a:latin typeface="휴먼아미체"/>
                <a:cs typeface="휴먼아미체"/>
              </a:rPr>
              <a:t>브라우저에게</a:t>
            </a:r>
            <a:r>
              <a:rPr sz="2400" spc="-440" dirty="0">
                <a:latin typeface="휴먼아미체"/>
                <a:cs typeface="휴먼아미체"/>
              </a:rPr>
              <a:t> </a:t>
            </a:r>
            <a:r>
              <a:rPr sz="2400" spc="900" dirty="0">
                <a:latin typeface="휴먼아미체"/>
                <a:cs typeface="휴먼아미체"/>
              </a:rPr>
              <a:t>넘겨주고</a:t>
            </a:r>
            <a:r>
              <a:rPr sz="2400" spc="-434" dirty="0">
                <a:latin typeface="휴먼아미체"/>
                <a:cs typeface="휴먼아미체"/>
              </a:rPr>
              <a:t> </a:t>
            </a:r>
            <a:r>
              <a:rPr sz="2400" spc="735" dirty="0">
                <a:latin typeface="휴먼아미체"/>
                <a:cs typeface="휴먼아미체"/>
              </a:rPr>
              <a:t>나중에</a:t>
            </a:r>
            <a:r>
              <a:rPr sz="2400" spc="-430" dirty="0">
                <a:latin typeface="휴먼아미체"/>
                <a:cs typeface="휴먼아미체"/>
              </a:rPr>
              <a:t> </a:t>
            </a:r>
            <a:r>
              <a:rPr sz="2400" spc="780" dirty="0">
                <a:latin typeface="휴먼아미체"/>
                <a:cs typeface="휴먼아미체"/>
              </a:rPr>
              <a:t>사용할</a:t>
            </a:r>
            <a:r>
              <a:rPr sz="2400" spc="-440" dirty="0">
                <a:latin typeface="휴먼아미체"/>
                <a:cs typeface="휴먼아미체"/>
              </a:rPr>
              <a:t> </a:t>
            </a:r>
            <a:r>
              <a:rPr sz="2400" spc="940" dirty="0">
                <a:latin typeface="휴먼아미체"/>
                <a:cs typeface="휴먼아미체"/>
              </a:rPr>
              <a:t>부분이</a:t>
            </a:r>
            <a:r>
              <a:rPr sz="2400" spc="-440" dirty="0">
                <a:latin typeface="휴먼아미체"/>
                <a:cs typeface="휴먼아미체"/>
              </a:rPr>
              <a:t> </a:t>
            </a:r>
            <a:r>
              <a:rPr sz="2400" spc="730" dirty="0">
                <a:latin typeface="휴먼아미체"/>
                <a:cs typeface="휴먼아미체"/>
              </a:rPr>
              <a:t>있다면</a:t>
            </a:r>
            <a:r>
              <a:rPr sz="2400" spc="-440" dirty="0">
                <a:latin typeface="휴먼아미체"/>
                <a:cs typeface="휴먼아미체"/>
              </a:rPr>
              <a:t> </a:t>
            </a:r>
            <a:r>
              <a:rPr sz="2400" spc="760" dirty="0">
                <a:latin typeface="휴먼아미체"/>
                <a:cs typeface="휴먼아미체"/>
              </a:rPr>
              <a:t>언제든지 </a:t>
            </a:r>
            <a:r>
              <a:rPr sz="2400" spc="900" dirty="0">
                <a:latin typeface="휴먼아미체"/>
                <a:cs typeface="휴먼아미체"/>
              </a:rPr>
              <a:t>즉시</a:t>
            </a:r>
            <a:r>
              <a:rPr sz="2400" spc="-445" dirty="0">
                <a:latin typeface="휴먼아미체"/>
                <a:cs typeface="휴먼아미체"/>
              </a:rPr>
              <a:t> </a:t>
            </a:r>
            <a:r>
              <a:rPr sz="2400" spc="645" dirty="0">
                <a:latin typeface="휴먼아미체"/>
                <a:cs typeface="휴먼아미체"/>
              </a:rPr>
              <a:t>실행할</a:t>
            </a:r>
            <a:r>
              <a:rPr sz="2400" spc="-440" dirty="0">
                <a:latin typeface="휴먼아미체"/>
                <a:cs typeface="휴먼아미체"/>
              </a:rPr>
              <a:t> </a:t>
            </a:r>
            <a:r>
              <a:rPr sz="2400" spc="1035" dirty="0">
                <a:latin typeface="휴먼아미체"/>
                <a:cs typeface="휴먼아미체"/>
              </a:rPr>
              <a:t>수</a:t>
            </a:r>
            <a:r>
              <a:rPr sz="2400" spc="-440" dirty="0">
                <a:latin typeface="휴먼아미체"/>
                <a:cs typeface="휴먼아미체"/>
              </a:rPr>
              <a:t> </a:t>
            </a:r>
            <a:r>
              <a:rPr sz="2400" spc="940" dirty="0">
                <a:latin typeface="휴먼아미체"/>
                <a:cs typeface="휴먼아미체"/>
              </a:rPr>
              <a:t>있도록</a:t>
            </a:r>
            <a:r>
              <a:rPr sz="2400" spc="-445" dirty="0">
                <a:latin typeface="휴먼아미체"/>
                <a:cs typeface="휴먼아미체"/>
              </a:rPr>
              <a:t> </a:t>
            </a:r>
            <a:r>
              <a:rPr sz="2400" spc="675" dirty="0">
                <a:latin typeface="휴먼아미체"/>
                <a:cs typeface="휴먼아미체"/>
              </a:rPr>
              <a:t>변환해서</a:t>
            </a:r>
            <a:r>
              <a:rPr sz="2400" spc="-430" dirty="0">
                <a:latin typeface="휴먼아미체"/>
                <a:cs typeface="휴먼아미체"/>
              </a:rPr>
              <a:t> </a:t>
            </a:r>
            <a:r>
              <a:rPr sz="2400" spc="855" dirty="0">
                <a:latin typeface="휴먼아미체"/>
                <a:cs typeface="휴먼아미체"/>
              </a:rPr>
              <a:t>임시로</a:t>
            </a:r>
            <a:r>
              <a:rPr sz="2400" spc="-440" dirty="0">
                <a:latin typeface="휴먼아미체"/>
                <a:cs typeface="휴먼아미체"/>
              </a:rPr>
              <a:t> </a:t>
            </a:r>
            <a:r>
              <a:rPr sz="2400" spc="645" dirty="0">
                <a:latin typeface="휴먼아미체"/>
                <a:cs typeface="휴먼아미체"/>
              </a:rPr>
              <a:t>저장해</a:t>
            </a:r>
            <a:r>
              <a:rPr sz="2400" spc="-440" dirty="0">
                <a:latin typeface="휴먼아미체"/>
                <a:cs typeface="휴먼아미체"/>
              </a:rPr>
              <a:t> </a:t>
            </a:r>
            <a:r>
              <a:rPr sz="2400" spc="535" dirty="0">
                <a:latin typeface="휴먼아미체"/>
                <a:cs typeface="휴먼아미체"/>
              </a:rPr>
              <a:t>둔다</a:t>
            </a:r>
            <a:r>
              <a:rPr sz="2400" spc="535" dirty="0">
                <a:latin typeface="한컴산뜻돋움"/>
                <a:cs typeface="한컴산뜻돋움"/>
              </a:rPr>
              <a:t>.</a:t>
            </a:r>
            <a:endParaRPr sz="2400" dirty="0">
              <a:latin typeface="한컴산뜻돋움"/>
              <a:cs typeface="한컴산뜻돋움"/>
            </a:endParaRPr>
          </a:p>
          <a:p>
            <a:pPr>
              <a:lnSpc>
                <a:spcPct val="100000"/>
              </a:lnSpc>
              <a:spcBef>
                <a:spcPts val="30"/>
              </a:spcBef>
            </a:pPr>
            <a:endParaRPr sz="1500" dirty="0">
              <a:latin typeface="한컴산뜻돋움"/>
              <a:cs typeface="한컴산뜻돋움"/>
            </a:endParaRPr>
          </a:p>
          <a:p>
            <a:pPr marL="431800">
              <a:lnSpc>
                <a:spcPct val="100000"/>
              </a:lnSpc>
            </a:pPr>
            <a:r>
              <a:rPr sz="2400" spc="960" dirty="0">
                <a:latin typeface="휴먼아미체"/>
                <a:cs typeface="휴먼아미체"/>
              </a:rPr>
              <a:t>스크립트</a:t>
            </a:r>
            <a:r>
              <a:rPr sz="2400" spc="-440" dirty="0">
                <a:latin typeface="휴먼아미체"/>
                <a:cs typeface="휴먼아미체"/>
              </a:rPr>
              <a:t> </a:t>
            </a:r>
            <a:r>
              <a:rPr sz="2400" spc="855" dirty="0">
                <a:latin typeface="휴먼아미체"/>
                <a:cs typeface="휴먼아미체"/>
              </a:rPr>
              <a:t>인터프리터는</a:t>
            </a:r>
            <a:r>
              <a:rPr sz="2400" spc="-430" dirty="0">
                <a:latin typeface="휴먼아미체"/>
                <a:cs typeface="휴먼아미체"/>
              </a:rPr>
              <a:t> </a:t>
            </a:r>
            <a:r>
              <a:rPr sz="2400" spc="715" dirty="0">
                <a:latin typeface="휴먼아미체"/>
                <a:cs typeface="휴먼아미체"/>
              </a:rPr>
              <a:t>다시</a:t>
            </a:r>
            <a:r>
              <a:rPr sz="2400" spc="-440" dirty="0">
                <a:latin typeface="휴먼아미체"/>
                <a:cs typeface="휴먼아미체"/>
              </a:rPr>
              <a:t> </a:t>
            </a:r>
            <a:r>
              <a:rPr sz="2400" spc="515" dirty="0">
                <a:solidFill>
                  <a:srgbClr val="FF5050"/>
                </a:solidFill>
                <a:latin typeface="휴먼아미체"/>
                <a:cs typeface="휴먼아미체"/>
              </a:rPr>
              <a:t>웹</a:t>
            </a:r>
            <a:r>
              <a:rPr sz="2400" spc="-440" dirty="0">
                <a:solidFill>
                  <a:srgbClr val="FF5050"/>
                </a:solidFill>
                <a:latin typeface="휴먼아미체"/>
                <a:cs typeface="휴먼아미체"/>
              </a:rPr>
              <a:t> </a:t>
            </a:r>
            <a:r>
              <a:rPr sz="2400" spc="750" dirty="0">
                <a:solidFill>
                  <a:srgbClr val="FF5050"/>
                </a:solidFill>
                <a:latin typeface="휴먼아미체"/>
                <a:cs typeface="휴먼아미체"/>
              </a:rPr>
              <a:t>브라우저에게</a:t>
            </a:r>
            <a:r>
              <a:rPr sz="2400" spc="-440" dirty="0">
                <a:solidFill>
                  <a:srgbClr val="FF5050"/>
                </a:solidFill>
                <a:latin typeface="휴먼아미체"/>
                <a:cs typeface="휴먼아미체"/>
              </a:rPr>
              <a:t> </a:t>
            </a:r>
            <a:r>
              <a:rPr sz="2400" spc="780" dirty="0">
                <a:solidFill>
                  <a:srgbClr val="FF5050"/>
                </a:solidFill>
                <a:latin typeface="휴먼아미체"/>
                <a:cs typeface="휴먼아미체"/>
              </a:rPr>
              <a:t>제어권을</a:t>
            </a:r>
            <a:r>
              <a:rPr sz="2400" spc="-430" dirty="0">
                <a:solidFill>
                  <a:srgbClr val="FF5050"/>
                </a:solidFill>
                <a:latin typeface="휴먼아미체"/>
                <a:cs typeface="휴먼아미체"/>
              </a:rPr>
              <a:t> </a:t>
            </a:r>
            <a:r>
              <a:rPr sz="2400" spc="640" dirty="0">
                <a:solidFill>
                  <a:srgbClr val="FF5050"/>
                </a:solidFill>
                <a:latin typeface="휴먼아미체"/>
                <a:cs typeface="휴먼아미체"/>
              </a:rPr>
              <a:t>넘겨준다</a:t>
            </a:r>
            <a:r>
              <a:rPr sz="2400" spc="640" dirty="0">
                <a:latin typeface="한컴산뜻돋움"/>
                <a:cs typeface="한컴산뜻돋움"/>
              </a:rPr>
              <a:t>.</a:t>
            </a:r>
            <a:endParaRPr sz="2400" dirty="0">
              <a:latin typeface="한컴산뜻돋움"/>
              <a:cs typeface="한컴산뜻돋움"/>
            </a:endParaRPr>
          </a:p>
        </p:txBody>
      </p:sp>
      <p:sp>
        <p:nvSpPr>
          <p:cNvPr id="6" name="object 6"/>
          <p:cNvSpPr/>
          <p:nvPr/>
        </p:nvSpPr>
        <p:spPr>
          <a:xfrm>
            <a:off x="664463" y="2759964"/>
            <a:ext cx="233679" cy="847725"/>
          </a:xfrm>
          <a:custGeom>
            <a:avLst/>
            <a:gdLst/>
            <a:ahLst/>
            <a:cxnLst/>
            <a:rect l="l" t="t" r="r" b="b"/>
            <a:pathLst>
              <a:path w="233680" h="847725">
                <a:moveTo>
                  <a:pt x="174879" y="0"/>
                </a:moveTo>
                <a:lnTo>
                  <a:pt x="58293" y="0"/>
                </a:lnTo>
                <a:lnTo>
                  <a:pt x="58293" y="730758"/>
                </a:lnTo>
                <a:lnTo>
                  <a:pt x="0" y="730758"/>
                </a:lnTo>
                <a:lnTo>
                  <a:pt x="116586" y="847344"/>
                </a:lnTo>
                <a:lnTo>
                  <a:pt x="233172" y="730758"/>
                </a:lnTo>
                <a:lnTo>
                  <a:pt x="174879" y="730758"/>
                </a:lnTo>
                <a:lnTo>
                  <a:pt x="174879" y="0"/>
                </a:lnTo>
                <a:close/>
              </a:path>
            </a:pathLst>
          </a:custGeom>
          <a:solidFill>
            <a:srgbClr val="4453EB"/>
          </a:solidFill>
        </p:spPr>
        <p:txBody>
          <a:bodyPr wrap="square" lIns="0" tIns="0" rIns="0" bIns="0" rtlCol="0"/>
          <a:lstStyle/>
          <a:p>
            <a:endParaRPr/>
          </a:p>
        </p:txBody>
      </p:sp>
      <p:grpSp>
        <p:nvGrpSpPr>
          <p:cNvPr id="7" name="object 7"/>
          <p:cNvGrpSpPr/>
          <p:nvPr/>
        </p:nvGrpSpPr>
        <p:grpSpPr>
          <a:xfrm>
            <a:off x="664463" y="4576571"/>
            <a:ext cx="233679" cy="1252855"/>
            <a:chOff x="664463" y="4576571"/>
            <a:chExt cx="233679" cy="1252855"/>
          </a:xfrm>
        </p:grpSpPr>
        <p:pic>
          <p:nvPicPr>
            <p:cNvPr id="8" name="object 8"/>
            <p:cNvPicPr/>
            <p:nvPr/>
          </p:nvPicPr>
          <p:blipFill>
            <a:blip r:embed="rId2" cstate="print"/>
            <a:stretch>
              <a:fillRect/>
            </a:stretch>
          </p:blipFill>
          <p:spPr>
            <a:xfrm>
              <a:off x="664463" y="4576571"/>
              <a:ext cx="233172" cy="233172"/>
            </a:xfrm>
            <a:prstGeom prst="rect">
              <a:avLst/>
            </a:prstGeom>
          </p:spPr>
        </p:pic>
        <p:sp>
          <p:nvSpPr>
            <p:cNvPr id="9" name="object 9"/>
            <p:cNvSpPr/>
            <p:nvPr/>
          </p:nvSpPr>
          <p:spPr>
            <a:xfrm>
              <a:off x="664463" y="4788407"/>
              <a:ext cx="233679" cy="1041400"/>
            </a:xfrm>
            <a:custGeom>
              <a:avLst/>
              <a:gdLst/>
              <a:ahLst/>
              <a:cxnLst/>
              <a:rect l="l" t="t" r="r" b="b"/>
              <a:pathLst>
                <a:path w="233680" h="1041400">
                  <a:moveTo>
                    <a:pt x="174879" y="0"/>
                  </a:moveTo>
                  <a:lnTo>
                    <a:pt x="58293" y="0"/>
                  </a:lnTo>
                  <a:lnTo>
                    <a:pt x="58293" y="924306"/>
                  </a:lnTo>
                  <a:lnTo>
                    <a:pt x="0" y="924306"/>
                  </a:lnTo>
                  <a:lnTo>
                    <a:pt x="116586" y="1040892"/>
                  </a:lnTo>
                  <a:lnTo>
                    <a:pt x="233172" y="924306"/>
                  </a:lnTo>
                  <a:lnTo>
                    <a:pt x="174879" y="924306"/>
                  </a:lnTo>
                  <a:lnTo>
                    <a:pt x="174879" y="0"/>
                  </a:lnTo>
                  <a:close/>
                </a:path>
              </a:pathLst>
            </a:custGeom>
            <a:solidFill>
              <a:srgbClr val="4453EB"/>
            </a:solidFill>
          </p:spPr>
          <p:txBody>
            <a:bodyPr wrap="square" lIns="0" tIns="0" rIns="0" bIns="0" rtlCol="0"/>
            <a:lstStyle/>
            <a:p>
              <a:endParaRPr/>
            </a:p>
          </p:txBody>
        </p:sp>
      </p:grpSp>
      <p:sp>
        <p:nvSpPr>
          <p:cNvPr id="10" name="object 10"/>
          <p:cNvSpPr/>
          <p:nvPr/>
        </p:nvSpPr>
        <p:spPr>
          <a:xfrm>
            <a:off x="664463" y="4044696"/>
            <a:ext cx="233679" cy="381000"/>
          </a:xfrm>
          <a:custGeom>
            <a:avLst/>
            <a:gdLst/>
            <a:ahLst/>
            <a:cxnLst/>
            <a:rect l="l" t="t" r="r" b="b"/>
            <a:pathLst>
              <a:path w="233680" h="381000">
                <a:moveTo>
                  <a:pt x="174879" y="0"/>
                </a:moveTo>
                <a:lnTo>
                  <a:pt x="58293" y="0"/>
                </a:lnTo>
                <a:lnTo>
                  <a:pt x="58293" y="264413"/>
                </a:lnTo>
                <a:lnTo>
                  <a:pt x="0" y="264413"/>
                </a:lnTo>
                <a:lnTo>
                  <a:pt x="116586" y="380999"/>
                </a:lnTo>
                <a:lnTo>
                  <a:pt x="233172" y="264413"/>
                </a:lnTo>
                <a:lnTo>
                  <a:pt x="174879" y="264413"/>
                </a:lnTo>
                <a:lnTo>
                  <a:pt x="174879" y="0"/>
                </a:lnTo>
                <a:close/>
              </a:path>
            </a:pathLst>
          </a:custGeom>
          <a:solidFill>
            <a:srgbClr val="4453EB"/>
          </a:solidFill>
        </p:spPr>
        <p:txBody>
          <a:bodyPr wrap="square" lIns="0" tIns="0" rIns="0" bIns="0" rtlCol="0"/>
          <a:lstStyle/>
          <a:p>
            <a:endParaRPr/>
          </a:p>
        </p:txBody>
      </p:sp>
      <p:grpSp>
        <p:nvGrpSpPr>
          <p:cNvPr id="11" name="object 11"/>
          <p:cNvGrpSpPr/>
          <p:nvPr/>
        </p:nvGrpSpPr>
        <p:grpSpPr>
          <a:xfrm>
            <a:off x="664463" y="5987796"/>
            <a:ext cx="233679" cy="601980"/>
            <a:chOff x="664463" y="5987796"/>
            <a:chExt cx="233679" cy="601980"/>
          </a:xfrm>
        </p:grpSpPr>
        <p:pic>
          <p:nvPicPr>
            <p:cNvPr id="12" name="object 12"/>
            <p:cNvPicPr/>
            <p:nvPr/>
          </p:nvPicPr>
          <p:blipFill>
            <a:blip r:embed="rId2" cstate="print"/>
            <a:stretch>
              <a:fillRect/>
            </a:stretch>
          </p:blipFill>
          <p:spPr>
            <a:xfrm>
              <a:off x="664463" y="5987796"/>
              <a:ext cx="233172" cy="233172"/>
            </a:xfrm>
            <a:prstGeom prst="rect">
              <a:avLst/>
            </a:prstGeom>
          </p:spPr>
        </p:pic>
        <p:sp>
          <p:nvSpPr>
            <p:cNvPr id="13" name="object 13"/>
            <p:cNvSpPr/>
            <p:nvPr/>
          </p:nvSpPr>
          <p:spPr>
            <a:xfrm>
              <a:off x="664463" y="6170676"/>
              <a:ext cx="233679" cy="419100"/>
            </a:xfrm>
            <a:custGeom>
              <a:avLst/>
              <a:gdLst/>
              <a:ahLst/>
              <a:cxnLst/>
              <a:rect l="l" t="t" r="r" b="b"/>
              <a:pathLst>
                <a:path w="233680" h="419100">
                  <a:moveTo>
                    <a:pt x="174879" y="0"/>
                  </a:moveTo>
                  <a:lnTo>
                    <a:pt x="58293" y="0"/>
                  </a:lnTo>
                  <a:lnTo>
                    <a:pt x="58293" y="302514"/>
                  </a:lnTo>
                  <a:lnTo>
                    <a:pt x="0" y="302514"/>
                  </a:lnTo>
                  <a:lnTo>
                    <a:pt x="116586" y="419100"/>
                  </a:lnTo>
                  <a:lnTo>
                    <a:pt x="233172" y="302514"/>
                  </a:lnTo>
                  <a:lnTo>
                    <a:pt x="174879" y="302514"/>
                  </a:lnTo>
                  <a:lnTo>
                    <a:pt x="174879" y="0"/>
                  </a:lnTo>
                  <a:close/>
                </a:path>
              </a:pathLst>
            </a:custGeom>
            <a:solidFill>
              <a:srgbClr val="4453EB"/>
            </a:solidFill>
          </p:spPr>
          <p:txBody>
            <a:bodyPr wrap="square" lIns="0" tIns="0" rIns="0" bIns="0" rtlCol="0"/>
            <a:lstStyle/>
            <a:p>
              <a:endParaRPr/>
            </a:p>
          </p:txBody>
        </p:sp>
      </p:grpSp>
      <p:sp>
        <p:nvSpPr>
          <p:cNvPr id="16" name="TextBox 15">
            <a:extLst>
              <a:ext uri="{FF2B5EF4-FFF2-40B4-BE49-F238E27FC236}">
                <a16:creationId xmlns:a16="http://schemas.microsoft.com/office/drawing/2014/main" id="{23DC45A6-C5DE-B9A9-C3A6-7D4D9CB7FF6D}"/>
              </a:ext>
            </a:extLst>
          </p:cNvPr>
          <p:cNvSpPr txBox="1"/>
          <p:nvPr/>
        </p:nvSpPr>
        <p:spPr>
          <a:xfrm>
            <a:off x="306647" y="319086"/>
            <a:ext cx="9299995" cy="707886"/>
          </a:xfrm>
          <a:prstGeom prst="rect">
            <a:avLst/>
          </a:prstGeom>
          <a:noFill/>
        </p:spPr>
        <p:txBody>
          <a:bodyPr wrap="square">
            <a:spAutoFit/>
          </a:bodyPr>
          <a:lstStyle/>
          <a:p>
            <a:r>
              <a:rPr lang="ko-KR" altLang="en-US" sz="4000" dirty="0">
                <a:latin typeface="KoPubWorld돋움체 Bold" panose="00000800000000000000" pitchFamily="2" charset="-127"/>
                <a:ea typeface="KoPubWorld돋움체 Bold" panose="00000800000000000000" pitchFamily="2" charset="-127"/>
                <a:cs typeface="KoPubWorld돋움체 Bold" panose="00000800000000000000" pitchFamily="2" charset="-127"/>
              </a:rPr>
              <a:t>자바스크립트 기초</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12192000" cy="6858000"/>
            <a:chOff x="0" y="0"/>
            <a:chExt cx="12192000" cy="6858000"/>
          </a:xfrm>
        </p:grpSpPr>
        <p:pic>
          <p:nvPicPr>
            <p:cNvPr id="3" name="object 3"/>
            <p:cNvPicPr/>
            <p:nvPr/>
          </p:nvPicPr>
          <p:blipFill>
            <a:blip r:embed="rId2" cstate="print"/>
            <a:stretch>
              <a:fillRect/>
            </a:stretch>
          </p:blipFill>
          <p:spPr>
            <a:xfrm>
              <a:off x="188976" y="541019"/>
              <a:ext cx="11731750" cy="6316980"/>
            </a:xfrm>
            <a:prstGeom prst="rect">
              <a:avLst/>
            </a:prstGeom>
          </p:spPr>
        </p:pic>
        <p:sp>
          <p:nvSpPr>
            <p:cNvPr id="4" name="object 4"/>
            <p:cNvSpPr/>
            <p:nvPr/>
          </p:nvSpPr>
          <p:spPr>
            <a:xfrm>
              <a:off x="797051" y="2325618"/>
              <a:ext cx="4922520" cy="1458595"/>
            </a:xfrm>
            <a:custGeom>
              <a:avLst/>
              <a:gdLst/>
              <a:ahLst/>
              <a:cxnLst/>
              <a:rect l="l" t="t" r="r" b="b"/>
              <a:pathLst>
                <a:path w="4922520" h="1458595">
                  <a:moveTo>
                    <a:pt x="4679442" y="0"/>
                  </a:moveTo>
                  <a:lnTo>
                    <a:pt x="243090" y="0"/>
                  </a:lnTo>
                  <a:lnTo>
                    <a:pt x="194100" y="4938"/>
                  </a:lnTo>
                  <a:lnTo>
                    <a:pt x="148470" y="19103"/>
                  </a:lnTo>
                  <a:lnTo>
                    <a:pt x="107177" y="41517"/>
                  </a:lnTo>
                  <a:lnTo>
                    <a:pt x="71200" y="71200"/>
                  </a:lnTo>
                  <a:lnTo>
                    <a:pt x="41517" y="107177"/>
                  </a:lnTo>
                  <a:lnTo>
                    <a:pt x="19103" y="148470"/>
                  </a:lnTo>
                  <a:lnTo>
                    <a:pt x="4938" y="194100"/>
                  </a:lnTo>
                  <a:lnTo>
                    <a:pt x="0" y="243090"/>
                  </a:lnTo>
                  <a:lnTo>
                    <a:pt x="0" y="1215390"/>
                  </a:lnTo>
                  <a:lnTo>
                    <a:pt x="4938" y="1264379"/>
                  </a:lnTo>
                  <a:lnTo>
                    <a:pt x="19103" y="1310008"/>
                  </a:lnTo>
                  <a:lnTo>
                    <a:pt x="41517" y="1351298"/>
                  </a:lnTo>
                  <a:lnTo>
                    <a:pt x="71200" y="1387273"/>
                  </a:lnTo>
                  <a:lnTo>
                    <a:pt x="107177" y="1416954"/>
                  </a:lnTo>
                  <a:lnTo>
                    <a:pt x="148470" y="1439366"/>
                  </a:lnTo>
                  <a:lnTo>
                    <a:pt x="194100" y="1453529"/>
                  </a:lnTo>
                  <a:lnTo>
                    <a:pt x="243090" y="1458468"/>
                  </a:lnTo>
                  <a:lnTo>
                    <a:pt x="4679442" y="1458468"/>
                  </a:lnTo>
                  <a:lnTo>
                    <a:pt x="4728431" y="1453529"/>
                  </a:lnTo>
                  <a:lnTo>
                    <a:pt x="4774060" y="1439366"/>
                  </a:lnTo>
                  <a:lnTo>
                    <a:pt x="4815350" y="1416954"/>
                  </a:lnTo>
                  <a:lnTo>
                    <a:pt x="4851325" y="1387273"/>
                  </a:lnTo>
                  <a:lnTo>
                    <a:pt x="4881006" y="1351298"/>
                  </a:lnTo>
                  <a:lnTo>
                    <a:pt x="4903418" y="1310008"/>
                  </a:lnTo>
                  <a:lnTo>
                    <a:pt x="4917581" y="1264379"/>
                  </a:lnTo>
                  <a:lnTo>
                    <a:pt x="4922520" y="1215390"/>
                  </a:lnTo>
                  <a:lnTo>
                    <a:pt x="4922520" y="243090"/>
                  </a:lnTo>
                  <a:lnTo>
                    <a:pt x="4917581" y="194100"/>
                  </a:lnTo>
                  <a:lnTo>
                    <a:pt x="4903418" y="148470"/>
                  </a:lnTo>
                  <a:lnTo>
                    <a:pt x="4881006" y="107177"/>
                  </a:lnTo>
                  <a:lnTo>
                    <a:pt x="4851325" y="71200"/>
                  </a:lnTo>
                  <a:lnTo>
                    <a:pt x="4815350" y="41517"/>
                  </a:lnTo>
                  <a:lnTo>
                    <a:pt x="4774060" y="19103"/>
                  </a:lnTo>
                  <a:lnTo>
                    <a:pt x="4728431" y="4938"/>
                  </a:lnTo>
                  <a:lnTo>
                    <a:pt x="4679442" y="0"/>
                  </a:lnTo>
                  <a:close/>
                </a:path>
              </a:pathLst>
            </a:custGeom>
            <a:solidFill>
              <a:srgbClr val="D9D9D9"/>
            </a:solidFill>
          </p:spPr>
          <p:txBody>
            <a:bodyPr wrap="square" lIns="0" tIns="0" rIns="0" bIns="0" rtlCol="0"/>
            <a:lstStyle/>
            <a:p>
              <a:endParaRPr/>
            </a:p>
          </p:txBody>
        </p:sp>
        <p:sp>
          <p:nvSpPr>
            <p:cNvPr id="5" name="object 5"/>
            <p:cNvSpPr/>
            <p:nvPr/>
          </p:nvSpPr>
          <p:spPr>
            <a:xfrm>
              <a:off x="797051" y="2325618"/>
              <a:ext cx="4922520" cy="1458595"/>
            </a:xfrm>
            <a:custGeom>
              <a:avLst/>
              <a:gdLst/>
              <a:ahLst/>
              <a:cxnLst/>
              <a:rect l="l" t="t" r="r" b="b"/>
              <a:pathLst>
                <a:path w="4922520" h="1458595">
                  <a:moveTo>
                    <a:pt x="0" y="243090"/>
                  </a:moveTo>
                  <a:lnTo>
                    <a:pt x="4938" y="194100"/>
                  </a:lnTo>
                  <a:lnTo>
                    <a:pt x="19101" y="148470"/>
                  </a:lnTo>
                  <a:lnTo>
                    <a:pt x="41513" y="107177"/>
                  </a:lnTo>
                  <a:lnTo>
                    <a:pt x="71196" y="71200"/>
                  </a:lnTo>
                  <a:lnTo>
                    <a:pt x="107172" y="41517"/>
                  </a:lnTo>
                  <a:lnTo>
                    <a:pt x="148464" y="19103"/>
                  </a:lnTo>
                  <a:lnTo>
                    <a:pt x="194096" y="4938"/>
                  </a:lnTo>
                  <a:lnTo>
                    <a:pt x="243090" y="0"/>
                  </a:lnTo>
                  <a:lnTo>
                    <a:pt x="4679442" y="0"/>
                  </a:lnTo>
                  <a:lnTo>
                    <a:pt x="4728431" y="4938"/>
                  </a:lnTo>
                  <a:lnTo>
                    <a:pt x="4774060" y="19103"/>
                  </a:lnTo>
                  <a:lnTo>
                    <a:pt x="4815350" y="41517"/>
                  </a:lnTo>
                  <a:lnTo>
                    <a:pt x="4851325" y="71200"/>
                  </a:lnTo>
                  <a:lnTo>
                    <a:pt x="4881006" y="107177"/>
                  </a:lnTo>
                  <a:lnTo>
                    <a:pt x="4903418" y="148470"/>
                  </a:lnTo>
                  <a:lnTo>
                    <a:pt x="4917581" y="194100"/>
                  </a:lnTo>
                  <a:lnTo>
                    <a:pt x="4922520" y="243090"/>
                  </a:lnTo>
                  <a:lnTo>
                    <a:pt x="4922520" y="1215390"/>
                  </a:lnTo>
                  <a:lnTo>
                    <a:pt x="4917581" y="1264379"/>
                  </a:lnTo>
                  <a:lnTo>
                    <a:pt x="4903418" y="1310008"/>
                  </a:lnTo>
                  <a:lnTo>
                    <a:pt x="4881006" y="1351298"/>
                  </a:lnTo>
                  <a:lnTo>
                    <a:pt x="4851325" y="1387273"/>
                  </a:lnTo>
                  <a:lnTo>
                    <a:pt x="4815350" y="1416954"/>
                  </a:lnTo>
                  <a:lnTo>
                    <a:pt x="4774060" y="1439366"/>
                  </a:lnTo>
                  <a:lnTo>
                    <a:pt x="4728431" y="1453529"/>
                  </a:lnTo>
                  <a:lnTo>
                    <a:pt x="4679442" y="1458468"/>
                  </a:lnTo>
                  <a:lnTo>
                    <a:pt x="243090" y="1458468"/>
                  </a:lnTo>
                  <a:lnTo>
                    <a:pt x="194096" y="1453529"/>
                  </a:lnTo>
                  <a:lnTo>
                    <a:pt x="148464" y="1439366"/>
                  </a:lnTo>
                  <a:lnTo>
                    <a:pt x="107172" y="1416954"/>
                  </a:lnTo>
                  <a:lnTo>
                    <a:pt x="71196" y="1387273"/>
                  </a:lnTo>
                  <a:lnTo>
                    <a:pt x="41513" y="1351298"/>
                  </a:lnTo>
                  <a:lnTo>
                    <a:pt x="19101" y="1310008"/>
                  </a:lnTo>
                  <a:lnTo>
                    <a:pt x="4938" y="1264379"/>
                  </a:lnTo>
                  <a:lnTo>
                    <a:pt x="0" y="1215390"/>
                  </a:lnTo>
                  <a:lnTo>
                    <a:pt x="0" y="243090"/>
                  </a:lnTo>
                  <a:close/>
                </a:path>
              </a:pathLst>
            </a:custGeom>
            <a:ln w="12192">
              <a:solidFill>
                <a:srgbClr val="929292"/>
              </a:solidFill>
            </a:ln>
          </p:spPr>
          <p:txBody>
            <a:bodyPr wrap="square" lIns="0" tIns="0" rIns="0" bIns="0" rtlCol="0"/>
            <a:lstStyle/>
            <a:p>
              <a:endParaRPr/>
            </a:p>
          </p:txBody>
        </p:sp>
      </p:grpSp>
      <p:sp>
        <p:nvSpPr>
          <p:cNvPr id="7" name="object 7"/>
          <p:cNvSpPr txBox="1"/>
          <p:nvPr/>
        </p:nvSpPr>
        <p:spPr>
          <a:xfrm>
            <a:off x="556248" y="793036"/>
            <a:ext cx="8155940" cy="5878195"/>
          </a:xfrm>
          <a:prstGeom prst="rect">
            <a:avLst/>
          </a:prstGeom>
        </p:spPr>
        <p:txBody>
          <a:bodyPr vert="horz" wrap="square" lIns="0" tIns="12700" rIns="0" bIns="0" rtlCol="0">
            <a:spAutoFit/>
          </a:bodyPr>
          <a:lstStyle/>
          <a:p>
            <a:pPr marL="12700">
              <a:lnSpc>
                <a:spcPct val="100000"/>
              </a:lnSpc>
              <a:spcBef>
                <a:spcPts val="100"/>
              </a:spcBef>
            </a:pPr>
            <a:r>
              <a:rPr sz="2400" b="1" dirty="0">
                <a:solidFill>
                  <a:srgbClr val="00AFEF"/>
                </a:solidFill>
                <a:latin typeface="한컴산뜻돋움"/>
                <a:cs typeface="한컴산뜻돋움"/>
              </a:rPr>
              <a:t>2.</a:t>
            </a:r>
            <a:r>
              <a:rPr sz="2400" b="1" spc="-95" dirty="0">
                <a:solidFill>
                  <a:srgbClr val="00AFEF"/>
                </a:solidFill>
                <a:latin typeface="한컴산뜻돋움"/>
                <a:cs typeface="한컴산뜻돋움"/>
              </a:rPr>
              <a:t> </a:t>
            </a:r>
            <a:r>
              <a:rPr sz="2400" b="1" spc="-145" dirty="0">
                <a:solidFill>
                  <a:srgbClr val="00AFEF"/>
                </a:solidFill>
                <a:latin typeface="나눔고딕 ExtraBold"/>
                <a:cs typeface="나눔고딕 ExtraBold"/>
              </a:rPr>
              <a:t>내부</a:t>
            </a:r>
            <a:r>
              <a:rPr sz="2400" b="1" spc="-135" dirty="0">
                <a:solidFill>
                  <a:srgbClr val="00AFEF"/>
                </a:solidFill>
                <a:latin typeface="나눔고딕 ExtraBold"/>
                <a:cs typeface="나눔고딕 ExtraBold"/>
              </a:rPr>
              <a:t> </a:t>
            </a:r>
            <a:r>
              <a:rPr sz="2400" b="1" spc="-20" dirty="0">
                <a:solidFill>
                  <a:srgbClr val="00AFEF"/>
                </a:solidFill>
                <a:latin typeface="나눔고딕 ExtraBold"/>
                <a:cs typeface="나눔고딕 ExtraBold"/>
              </a:rPr>
              <a:t>스크립트</a:t>
            </a:r>
            <a:endParaRPr sz="2400" dirty="0">
              <a:latin typeface="나눔고딕 ExtraBold"/>
              <a:cs typeface="나눔고딕 ExtraBold"/>
            </a:endParaRPr>
          </a:p>
          <a:p>
            <a:pPr marL="520065">
              <a:lnSpc>
                <a:spcPct val="100000"/>
              </a:lnSpc>
              <a:spcBef>
                <a:spcPts val="2145"/>
              </a:spcBef>
            </a:pPr>
            <a:r>
              <a:rPr sz="1900" spc="-10" dirty="0">
                <a:latin typeface="한컴산뜻돋움"/>
                <a:cs typeface="한컴산뜻돋움"/>
              </a:rPr>
              <a:t>&lt;!DOCTYPE</a:t>
            </a:r>
            <a:r>
              <a:rPr sz="1900" spc="-45" dirty="0">
                <a:latin typeface="한컴산뜻돋움"/>
                <a:cs typeface="한컴산뜻돋움"/>
              </a:rPr>
              <a:t> </a:t>
            </a:r>
            <a:r>
              <a:rPr sz="1900" spc="-10" dirty="0">
                <a:latin typeface="한컴산뜻돋움"/>
                <a:cs typeface="한컴산뜻돋움"/>
              </a:rPr>
              <a:t>html&gt;</a:t>
            </a:r>
            <a:endParaRPr sz="1900" dirty="0">
              <a:latin typeface="한컴산뜻돋움"/>
              <a:cs typeface="한컴산뜻돋움"/>
            </a:endParaRPr>
          </a:p>
          <a:p>
            <a:pPr marL="520065">
              <a:lnSpc>
                <a:spcPct val="100000"/>
              </a:lnSpc>
              <a:spcBef>
                <a:spcPts val="5"/>
              </a:spcBef>
            </a:pPr>
            <a:r>
              <a:rPr sz="1900" spc="-10" dirty="0">
                <a:latin typeface="한컴산뜻돋움"/>
                <a:cs typeface="한컴산뜻돋움"/>
              </a:rPr>
              <a:t>&lt;HTML&gt;</a:t>
            </a:r>
            <a:endParaRPr sz="1900" dirty="0">
              <a:latin typeface="한컴산뜻돋움"/>
              <a:cs typeface="한컴산뜻돋움"/>
            </a:endParaRPr>
          </a:p>
          <a:p>
            <a:pPr marL="520065">
              <a:lnSpc>
                <a:spcPct val="100000"/>
              </a:lnSpc>
            </a:pPr>
            <a:r>
              <a:rPr sz="1900" spc="75" dirty="0">
                <a:latin typeface="한컴산뜻돋움"/>
                <a:cs typeface="한컴산뜻돋움"/>
              </a:rPr>
              <a:t>&lt;HEAD&gt;&lt;TITLE&gt;</a:t>
            </a:r>
            <a:r>
              <a:rPr sz="1900" spc="75" dirty="0">
                <a:latin typeface="휴먼아미체"/>
                <a:cs typeface="휴먼아미체"/>
              </a:rPr>
              <a:t>배경색</a:t>
            </a:r>
            <a:r>
              <a:rPr sz="1900" spc="-250" dirty="0">
                <a:latin typeface="휴먼아미체"/>
                <a:cs typeface="휴먼아미체"/>
              </a:rPr>
              <a:t> </a:t>
            </a:r>
            <a:r>
              <a:rPr sz="1900" spc="100" dirty="0">
                <a:latin typeface="휴먼아미체"/>
                <a:cs typeface="휴먼아미체"/>
              </a:rPr>
              <a:t>변경</a:t>
            </a:r>
            <a:r>
              <a:rPr sz="1900" spc="100" dirty="0">
                <a:latin typeface="한컴산뜻돋움"/>
                <a:cs typeface="한컴산뜻돋움"/>
              </a:rPr>
              <a:t>&lt;/TITLE&gt;</a:t>
            </a:r>
            <a:endParaRPr sz="1900" dirty="0">
              <a:latin typeface="한컴산뜻돋움"/>
              <a:cs typeface="한컴산뜻돋움"/>
            </a:endParaRPr>
          </a:p>
          <a:p>
            <a:pPr marL="520065">
              <a:lnSpc>
                <a:spcPct val="100000"/>
              </a:lnSpc>
            </a:pPr>
            <a:r>
              <a:rPr sz="1900" spc="-10" dirty="0">
                <a:latin typeface="한컴산뜻돋움"/>
                <a:cs typeface="한컴산뜻돋움"/>
              </a:rPr>
              <a:t>&lt;SCRIPT&gt;</a:t>
            </a:r>
            <a:endParaRPr sz="1900" dirty="0">
              <a:latin typeface="한컴산뜻돋움"/>
              <a:cs typeface="한컴산뜻돋움"/>
            </a:endParaRPr>
          </a:p>
          <a:p>
            <a:pPr marL="520700" marR="3884929" indent="-635">
              <a:lnSpc>
                <a:spcPct val="100000"/>
              </a:lnSpc>
            </a:pPr>
            <a:r>
              <a:rPr sz="1900" spc="-10" dirty="0">
                <a:latin typeface="한컴산뜻돋움"/>
                <a:cs typeface="한컴산뜻돋움"/>
              </a:rPr>
              <a:t>function</a:t>
            </a:r>
            <a:r>
              <a:rPr sz="1900" spc="-60" dirty="0">
                <a:latin typeface="한컴산뜻돋움"/>
                <a:cs typeface="한컴산뜻돋움"/>
              </a:rPr>
              <a:t> </a:t>
            </a:r>
            <a:r>
              <a:rPr sz="1900" spc="-20" dirty="0">
                <a:solidFill>
                  <a:srgbClr val="00AFEF"/>
                </a:solidFill>
                <a:latin typeface="한컴산뜻돋움"/>
                <a:cs typeface="한컴산뜻돋움"/>
              </a:rPr>
              <a:t>changeBg</a:t>
            </a:r>
            <a:r>
              <a:rPr sz="1900" spc="-20" dirty="0">
                <a:solidFill>
                  <a:srgbClr val="FF0000"/>
                </a:solidFill>
                <a:latin typeface="한컴산뜻돋움"/>
                <a:cs typeface="한컴산뜻돋움"/>
              </a:rPr>
              <a:t>(hexNumber)</a:t>
            </a:r>
            <a:r>
              <a:rPr sz="1900" spc="-15" dirty="0">
                <a:solidFill>
                  <a:srgbClr val="FF0000"/>
                </a:solidFill>
                <a:latin typeface="한컴산뜻돋움"/>
                <a:cs typeface="한컴산뜻돋움"/>
              </a:rPr>
              <a:t> </a:t>
            </a:r>
            <a:r>
              <a:rPr sz="1900" spc="-50" dirty="0">
                <a:latin typeface="한컴산뜻돋움"/>
                <a:cs typeface="한컴산뜻돋움"/>
              </a:rPr>
              <a:t>{ </a:t>
            </a:r>
            <a:r>
              <a:rPr sz="1900" spc="-10" dirty="0">
                <a:latin typeface="한컴산뜻돋움"/>
                <a:cs typeface="한컴산뜻돋움"/>
              </a:rPr>
              <a:t>document.bgColor=hexNumber;</a:t>
            </a:r>
            <a:endParaRPr sz="1900" dirty="0">
              <a:latin typeface="한컴산뜻돋움"/>
              <a:cs typeface="한컴산뜻돋움"/>
            </a:endParaRPr>
          </a:p>
          <a:p>
            <a:pPr marL="520065">
              <a:lnSpc>
                <a:spcPct val="100000"/>
              </a:lnSpc>
            </a:pPr>
            <a:r>
              <a:rPr sz="1900" spc="-5" dirty="0">
                <a:latin typeface="한컴산뜻돋움"/>
                <a:cs typeface="한컴산뜻돋움"/>
              </a:rPr>
              <a:t>}</a:t>
            </a:r>
            <a:endParaRPr sz="1900" dirty="0">
              <a:latin typeface="한컴산뜻돋움"/>
              <a:cs typeface="한컴산뜻돋움"/>
            </a:endParaRPr>
          </a:p>
          <a:p>
            <a:pPr marL="520065">
              <a:lnSpc>
                <a:spcPct val="100000"/>
              </a:lnSpc>
              <a:spcBef>
                <a:spcPts val="5"/>
              </a:spcBef>
            </a:pPr>
            <a:r>
              <a:rPr sz="1900" spc="-10" dirty="0">
                <a:latin typeface="한컴산뜻돋움"/>
                <a:cs typeface="한컴산뜻돋움"/>
              </a:rPr>
              <a:t>&lt;/SCRIPT&gt;</a:t>
            </a:r>
            <a:endParaRPr sz="1900" dirty="0">
              <a:latin typeface="한컴산뜻돋움"/>
              <a:cs typeface="한컴산뜻돋움"/>
            </a:endParaRPr>
          </a:p>
          <a:p>
            <a:pPr marL="520065">
              <a:lnSpc>
                <a:spcPct val="100000"/>
              </a:lnSpc>
            </a:pPr>
            <a:r>
              <a:rPr sz="1900" spc="-10" dirty="0">
                <a:latin typeface="한컴산뜻돋움"/>
                <a:cs typeface="한컴산뜻돋움"/>
              </a:rPr>
              <a:t>&lt;/HEAD&gt;</a:t>
            </a:r>
            <a:endParaRPr sz="1900" dirty="0">
              <a:latin typeface="한컴산뜻돋움"/>
              <a:cs typeface="한컴산뜻돋움"/>
            </a:endParaRPr>
          </a:p>
          <a:p>
            <a:pPr marL="520065">
              <a:lnSpc>
                <a:spcPct val="100000"/>
              </a:lnSpc>
            </a:pPr>
            <a:r>
              <a:rPr sz="1900" spc="-10" dirty="0">
                <a:latin typeface="한컴산뜻돋움"/>
                <a:cs typeface="한컴산뜻돋움"/>
              </a:rPr>
              <a:t>&lt;BODY&gt;</a:t>
            </a:r>
            <a:endParaRPr sz="1900" dirty="0">
              <a:latin typeface="한컴산뜻돋움"/>
              <a:cs typeface="한컴산뜻돋움"/>
            </a:endParaRPr>
          </a:p>
          <a:p>
            <a:pPr marL="520065">
              <a:lnSpc>
                <a:spcPct val="100000"/>
              </a:lnSpc>
            </a:pPr>
            <a:r>
              <a:rPr sz="1900" spc="750" dirty="0">
                <a:latin typeface="휴먼아미체"/>
                <a:cs typeface="휴먼아미체"/>
              </a:rPr>
              <a:t>버튼을</a:t>
            </a:r>
            <a:r>
              <a:rPr sz="1900" spc="-335" dirty="0">
                <a:latin typeface="휴먼아미체"/>
                <a:cs typeface="휴먼아미체"/>
              </a:rPr>
              <a:t> </a:t>
            </a:r>
            <a:r>
              <a:rPr sz="1900" spc="635" dirty="0">
                <a:latin typeface="휴먼아미체"/>
                <a:cs typeface="휴먼아미체"/>
              </a:rPr>
              <a:t>클릭하면</a:t>
            </a:r>
            <a:r>
              <a:rPr sz="1900" spc="-305" dirty="0">
                <a:latin typeface="휴먼아미체"/>
                <a:cs typeface="휴먼아미체"/>
              </a:rPr>
              <a:t> </a:t>
            </a:r>
            <a:r>
              <a:rPr sz="1900" spc="505" dirty="0">
                <a:latin typeface="휴먼아미체"/>
                <a:cs typeface="휴먼아미체"/>
              </a:rPr>
              <a:t>배경색이</a:t>
            </a:r>
            <a:r>
              <a:rPr sz="1900" spc="-325" dirty="0">
                <a:latin typeface="휴먼아미체"/>
                <a:cs typeface="휴먼아미체"/>
              </a:rPr>
              <a:t> </a:t>
            </a:r>
            <a:r>
              <a:rPr sz="1900" spc="195" dirty="0">
                <a:latin typeface="휴먼아미체"/>
                <a:cs typeface="휴먼아미체"/>
              </a:rPr>
              <a:t>변경됩니다</a:t>
            </a:r>
            <a:r>
              <a:rPr sz="1900" spc="195" dirty="0">
                <a:latin typeface="한컴산뜻돋움"/>
                <a:cs typeface="한컴산뜻돋움"/>
              </a:rPr>
              <a:t>.&lt;br&gt;&lt;br&gt;</a:t>
            </a:r>
            <a:endParaRPr sz="1900" dirty="0">
              <a:latin typeface="한컴산뜻돋움"/>
              <a:cs typeface="한컴산뜻돋움"/>
            </a:endParaRPr>
          </a:p>
          <a:p>
            <a:pPr marL="520065">
              <a:lnSpc>
                <a:spcPct val="100000"/>
              </a:lnSpc>
            </a:pPr>
            <a:r>
              <a:rPr sz="1900" spc="-10" dirty="0">
                <a:latin typeface="한컴산뜻돋움"/>
                <a:cs typeface="한컴산뜻돋움"/>
              </a:rPr>
              <a:t>&lt;FORM</a:t>
            </a:r>
            <a:r>
              <a:rPr sz="1900" spc="-100" dirty="0">
                <a:latin typeface="한컴산뜻돋움"/>
                <a:cs typeface="한컴산뜻돋움"/>
              </a:rPr>
              <a:t> </a:t>
            </a:r>
            <a:r>
              <a:rPr sz="1900" spc="-10" dirty="0">
                <a:latin typeface="한컴산뜻돋움"/>
                <a:cs typeface="한컴산뜻돋움"/>
              </a:rPr>
              <a:t>method="post"</a:t>
            </a:r>
            <a:r>
              <a:rPr sz="1900" spc="-75" dirty="0">
                <a:latin typeface="한컴산뜻돋움"/>
                <a:cs typeface="한컴산뜻돋움"/>
              </a:rPr>
              <a:t> </a:t>
            </a:r>
            <a:r>
              <a:rPr sz="1900" spc="-10" dirty="0">
                <a:latin typeface="한컴산뜻돋움"/>
                <a:cs typeface="한컴산뜻돋움"/>
              </a:rPr>
              <a:t>name="background"&gt;</a:t>
            </a:r>
            <a:endParaRPr sz="1900" dirty="0">
              <a:latin typeface="한컴산뜻돋움"/>
              <a:cs typeface="한컴산뜻돋움"/>
            </a:endParaRPr>
          </a:p>
          <a:p>
            <a:pPr marL="520065">
              <a:lnSpc>
                <a:spcPct val="100000"/>
              </a:lnSpc>
            </a:pPr>
            <a:r>
              <a:rPr sz="1900" spc="-10" dirty="0">
                <a:latin typeface="한컴산뜻돋움"/>
                <a:cs typeface="한컴산뜻돋움"/>
              </a:rPr>
              <a:t>&lt;INPUT</a:t>
            </a:r>
            <a:r>
              <a:rPr sz="1900" spc="-55" dirty="0">
                <a:latin typeface="한컴산뜻돋움"/>
                <a:cs typeface="한컴산뜻돋움"/>
              </a:rPr>
              <a:t> </a:t>
            </a:r>
            <a:r>
              <a:rPr sz="1900" spc="-10" dirty="0">
                <a:latin typeface="한컴산뜻돋움"/>
                <a:cs typeface="한컴산뜻돋움"/>
              </a:rPr>
              <a:t>type="button"</a:t>
            </a:r>
            <a:r>
              <a:rPr sz="1900" spc="-50" dirty="0">
                <a:latin typeface="한컴산뜻돋움"/>
                <a:cs typeface="한컴산뜻돋움"/>
              </a:rPr>
              <a:t> </a:t>
            </a:r>
            <a:r>
              <a:rPr sz="1900" spc="-20" dirty="0">
                <a:latin typeface="한컴산뜻돋움"/>
                <a:cs typeface="한컴산뜻돋움"/>
              </a:rPr>
              <a:t>value="green"</a:t>
            </a:r>
            <a:r>
              <a:rPr sz="1900" spc="-50" dirty="0">
                <a:latin typeface="한컴산뜻돋움"/>
                <a:cs typeface="한컴산뜻돋움"/>
              </a:rPr>
              <a:t> </a:t>
            </a:r>
            <a:r>
              <a:rPr sz="1900" spc="-10" dirty="0">
                <a:latin typeface="한컴산뜻돋움"/>
                <a:cs typeface="한컴산뜻돋움"/>
              </a:rPr>
              <a:t>onclick="</a:t>
            </a:r>
            <a:r>
              <a:rPr sz="1900" spc="-10" dirty="0">
                <a:solidFill>
                  <a:srgbClr val="00AFEF"/>
                </a:solidFill>
                <a:latin typeface="한컴산뜻돋움"/>
                <a:cs typeface="한컴산뜻돋움"/>
              </a:rPr>
              <a:t>changeBg</a:t>
            </a:r>
            <a:r>
              <a:rPr sz="1900" spc="-10" dirty="0">
                <a:solidFill>
                  <a:srgbClr val="FF0000"/>
                </a:solidFill>
                <a:latin typeface="한컴산뜻돋움"/>
                <a:cs typeface="한컴산뜻돋움"/>
              </a:rPr>
              <a:t>('#00AA00')</a:t>
            </a:r>
            <a:r>
              <a:rPr sz="1900" spc="-10" dirty="0">
                <a:latin typeface="한컴산뜻돋움"/>
                <a:cs typeface="한컴산뜻돋움"/>
              </a:rPr>
              <a:t>"&gt;</a:t>
            </a:r>
            <a:endParaRPr sz="1900" dirty="0">
              <a:latin typeface="한컴산뜻돋움"/>
              <a:cs typeface="한컴산뜻돋움"/>
            </a:endParaRPr>
          </a:p>
          <a:p>
            <a:pPr marL="520065">
              <a:lnSpc>
                <a:spcPct val="100000"/>
              </a:lnSpc>
              <a:spcBef>
                <a:spcPts val="5"/>
              </a:spcBef>
            </a:pPr>
            <a:r>
              <a:rPr sz="1900" spc="-10" dirty="0">
                <a:latin typeface="한컴산뜻돋움"/>
                <a:cs typeface="한컴산뜻돋움"/>
              </a:rPr>
              <a:t>&lt;INPUT</a:t>
            </a:r>
            <a:r>
              <a:rPr sz="1900" spc="-45" dirty="0">
                <a:latin typeface="한컴산뜻돋움"/>
                <a:cs typeface="한컴산뜻돋움"/>
              </a:rPr>
              <a:t> </a:t>
            </a:r>
            <a:r>
              <a:rPr sz="1900" spc="-10" dirty="0">
                <a:latin typeface="한컴산뜻돋움"/>
                <a:cs typeface="한컴산뜻돋움"/>
              </a:rPr>
              <a:t>type="button"</a:t>
            </a:r>
            <a:r>
              <a:rPr sz="1900" spc="-40" dirty="0">
                <a:latin typeface="한컴산뜻돋움"/>
                <a:cs typeface="한컴산뜻돋움"/>
              </a:rPr>
              <a:t> </a:t>
            </a:r>
            <a:r>
              <a:rPr sz="1900" spc="-20" dirty="0">
                <a:latin typeface="한컴산뜻돋움"/>
                <a:cs typeface="한컴산뜻돋움"/>
              </a:rPr>
              <a:t>value="yellow"</a:t>
            </a:r>
            <a:r>
              <a:rPr sz="1900" spc="-45" dirty="0">
                <a:latin typeface="한컴산뜻돋움"/>
                <a:cs typeface="한컴산뜻돋움"/>
              </a:rPr>
              <a:t> </a:t>
            </a:r>
            <a:r>
              <a:rPr sz="1900" spc="-10" dirty="0">
                <a:latin typeface="한컴산뜻돋움"/>
                <a:cs typeface="한컴산뜻돋움"/>
              </a:rPr>
              <a:t>onclick="</a:t>
            </a:r>
            <a:r>
              <a:rPr sz="1900" spc="-10" dirty="0">
                <a:solidFill>
                  <a:srgbClr val="00AFEF"/>
                </a:solidFill>
                <a:latin typeface="한컴산뜻돋움"/>
                <a:cs typeface="한컴산뜻돋움"/>
              </a:rPr>
              <a:t>changeBg</a:t>
            </a:r>
            <a:r>
              <a:rPr sz="1900" spc="-10" dirty="0">
                <a:solidFill>
                  <a:srgbClr val="FF0000"/>
                </a:solidFill>
                <a:latin typeface="한컴산뜻돋움"/>
                <a:cs typeface="한컴산뜻돋움"/>
              </a:rPr>
              <a:t>('#FFFF00')</a:t>
            </a:r>
            <a:r>
              <a:rPr sz="1900" spc="-10" dirty="0">
                <a:latin typeface="한컴산뜻돋움"/>
                <a:cs typeface="한컴산뜻돋움"/>
              </a:rPr>
              <a:t>"&gt;</a:t>
            </a:r>
            <a:endParaRPr sz="1900" dirty="0">
              <a:latin typeface="한컴산뜻돋움"/>
              <a:cs typeface="한컴산뜻돋움"/>
            </a:endParaRPr>
          </a:p>
          <a:p>
            <a:pPr marL="520700">
              <a:lnSpc>
                <a:spcPct val="100000"/>
              </a:lnSpc>
            </a:pPr>
            <a:r>
              <a:rPr sz="1900" spc="-10" dirty="0">
                <a:latin typeface="한컴산뜻돋움"/>
                <a:cs typeface="한컴산뜻돋움"/>
              </a:rPr>
              <a:t>&lt;INPUT</a:t>
            </a:r>
            <a:r>
              <a:rPr sz="1900" spc="-70" dirty="0">
                <a:latin typeface="한컴산뜻돋움"/>
                <a:cs typeface="한컴산뜻돋움"/>
              </a:rPr>
              <a:t> </a:t>
            </a:r>
            <a:r>
              <a:rPr sz="1900" spc="-10" dirty="0">
                <a:latin typeface="한컴산뜻돋움"/>
                <a:cs typeface="한컴산뜻돋움"/>
              </a:rPr>
              <a:t>type="button"</a:t>
            </a:r>
            <a:r>
              <a:rPr sz="1900" spc="-70" dirty="0">
                <a:latin typeface="한컴산뜻돋움"/>
                <a:cs typeface="한컴산뜻돋움"/>
              </a:rPr>
              <a:t> </a:t>
            </a:r>
            <a:r>
              <a:rPr sz="1900" spc="-10" dirty="0">
                <a:latin typeface="한컴산뜻돋움"/>
                <a:cs typeface="한컴산뜻돋움"/>
              </a:rPr>
              <a:t>value="pink"</a:t>
            </a:r>
            <a:r>
              <a:rPr sz="1900" spc="-85" dirty="0">
                <a:latin typeface="한컴산뜻돋움"/>
                <a:cs typeface="한컴산뜻돋움"/>
              </a:rPr>
              <a:t> </a:t>
            </a:r>
            <a:r>
              <a:rPr sz="1900" spc="-10" dirty="0">
                <a:latin typeface="한컴산뜻돋움"/>
                <a:cs typeface="한컴산뜻돋움"/>
              </a:rPr>
              <a:t>onclick="</a:t>
            </a:r>
            <a:r>
              <a:rPr sz="1900" spc="-10" dirty="0">
                <a:solidFill>
                  <a:srgbClr val="00AFEF"/>
                </a:solidFill>
                <a:latin typeface="한컴산뜻돋움"/>
                <a:cs typeface="한컴산뜻돋움"/>
              </a:rPr>
              <a:t>changeBg</a:t>
            </a:r>
            <a:r>
              <a:rPr sz="1900" spc="-10" dirty="0">
                <a:solidFill>
                  <a:srgbClr val="FF0000"/>
                </a:solidFill>
                <a:latin typeface="한컴산뜻돋움"/>
                <a:cs typeface="한컴산뜻돋움"/>
              </a:rPr>
              <a:t>('#FFAAFF')</a:t>
            </a:r>
            <a:r>
              <a:rPr sz="1900" spc="-10" dirty="0">
                <a:latin typeface="한컴산뜻돋움"/>
                <a:cs typeface="한컴산뜻돋움"/>
              </a:rPr>
              <a:t>"&gt;</a:t>
            </a:r>
            <a:endParaRPr sz="1900" dirty="0">
              <a:latin typeface="한컴산뜻돋움"/>
              <a:cs typeface="한컴산뜻돋움"/>
            </a:endParaRPr>
          </a:p>
          <a:p>
            <a:pPr marL="520700">
              <a:lnSpc>
                <a:spcPct val="100000"/>
              </a:lnSpc>
            </a:pPr>
            <a:r>
              <a:rPr sz="1900" spc="-10" dirty="0">
                <a:latin typeface="한컴산뜻돋움"/>
                <a:cs typeface="한컴산뜻돋움"/>
              </a:rPr>
              <a:t>&lt;/FORM&gt;</a:t>
            </a:r>
            <a:endParaRPr sz="1900" dirty="0">
              <a:latin typeface="한컴산뜻돋움"/>
              <a:cs typeface="한컴산뜻돋움"/>
            </a:endParaRPr>
          </a:p>
          <a:p>
            <a:pPr marL="520700">
              <a:lnSpc>
                <a:spcPct val="100000"/>
              </a:lnSpc>
            </a:pPr>
            <a:r>
              <a:rPr sz="1900" spc="-10" dirty="0">
                <a:latin typeface="한컴산뜻돋움"/>
                <a:cs typeface="한컴산뜻돋움"/>
              </a:rPr>
              <a:t>&lt;/BODY&gt;</a:t>
            </a:r>
            <a:endParaRPr sz="1900" dirty="0">
              <a:latin typeface="한컴산뜻돋움"/>
              <a:cs typeface="한컴산뜻돋움"/>
            </a:endParaRPr>
          </a:p>
          <a:p>
            <a:pPr marL="520700">
              <a:lnSpc>
                <a:spcPct val="100000"/>
              </a:lnSpc>
            </a:pPr>
            <a:r>
              <a:rPr sz="1900" spc="-10" dirty="0">
                <a:latin typeface="한컴산뜻돋움"/>
                <a:cs typeface="한컴산뜻돋움"/>
              </a:rPr>
              <a:t>&lt;/HTML&gt;</a:t>
            </a:r>
            <a:endParaRPr sz="1900" dirty="0">
              <a:latin typeface="한컴산뜻돋움"/>
              <a:cs typeface="한컴산뜻돋움"/>
            </a:endParaRPr>
          </a:p>
        </p:txBody>
      </p:sp>
      <p:sp>
        <p:nvSpPr>
          <p:cNvPr id="10" name="TextBox 9">
            <a:extLst>
              <a:ext uri="{FF2B5EF4-FFF2-40B4-BE49-F238E27FC236}">
                <a16:creationId xmlns:a16="http://schemas.microsoft.com/office/drawing/2014/main" id="{03C97FA8-2ED4-12EC-870A-3E152FA9E6ED}"/>
              </a:ext>
            </a:extLst>
          </p:cNvPr>
          <p:cNvSpPr txBox="1"/>
          <p:nvPr/>
        </p:nvSpPr>
        <p:spPr>
          <a:xfrm>
            <a:off x="306647" y="319086"/>
            <a:ext cx="9299995" cy="707886"/>
          </a:xfrm>
          <a:prstGeom prst="rect">
            <a:avLst/>
          </a:prstGeom>
          <a:noFill/>
        </p:spPr>
        <p:txBody>
          <a:bodyPr wrap="square">
            <a:spAutoFit/>
          </a:bodyPr>
          <a:lstStyle/>
          <a:p>
            <a:r>
              <a:rPr lang="ko-KR" altLang="en-US" sz="4000" dirty="0">
                <a:latin typeface="KoPubWorld돋움체 Bold" panose="00000800000000000000" pitchFamily="2" charset="-127"/>
                <a:ea typeface="KoPubWorld돋움체 Bold" panose="00000800000000000000" pitchFamily="2" charset="-127"/>
                <a:cs typeface="KoPubWorld돋움체 Bold" panose="00000800000000000000" pitchFamily="2" charset="-127"/>
              </a:rPr>
              <a:t>자바스크립트 선언 방법</a:t>
            </a:r>
          </a:p>
        </p:txBody>
      </p:sp>
      <p:sp>
        <p:nvSpPr>
          <p:cNvPr id="8" name="TextBox 7">
            <a:extLst>
              <a:ext uri="{FF2B5EF4-FFF2-40B4-BE49-F238E27FC236}">
                <a16:creationId xmlns:a16="http://schemas.microsoft.com/office/drawing/2014/main" id="{CA952615-14B4-B468-FF68-3603F68E1C5A}"/>
              </a:ext>
            </a:extLst>
          </p:cNvPr>
          <p:cNvSpPr txBox="1"/>
          <p:nvPr/>
        </p:nvSpPr>
        <p:spPr>
          <a:xfrm>
            <a:off x="10511026" y="245387"/>
            <a:ext cx="1409700" cy="369332"/>
          </a:xfrm>
          <a:prstGeom prst="rect">
            <a:avLst/>
          </a:prstGeom>
          <a:noFill/>
        </p:spPr>
        <p:txBody>
          <a:bodyPr wrap="square">
            <a:spAutoFit/>
          </a:bodyPr>
          <a:lstStyle/>
          <a:p>
            <a:pPr algn="r"/>
            <a:r>
              <a:rPr lang="ko-KR" altLang="en-US" dirty="0"/>
              <a:t>/js105.html</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prstGeom prst="rect">
            <a:avLst/>
          </a:prstGeom>
        </p:spPr>
        <p:txBody>
          <a:bodyPr vert="horz" wrap="square" lIns="0" tIns="12065" rIns="0" bIns="0" rtlCol="0">
            <a:spAutoFit/>
          </a:bodyPr>
          <a:lstStyle/>
          <a:p>
            <a:pPr marL="12700">
              <a:lnSpc>
                <a:spcPct val="100000"/>
              </a:lnSpc>
              <a:spcBef>
                <a:spcPts val="95"/>
              </a:spcBef>
            </a:pPr>
            <a:r>
              <a:rPr spc="-70" dirty="0"/>
              <a:t>02.</a:t>
            </a:r>
            <a:r>
              <a:rPr spc="-85" dirty="0"/>
              <a:t> </a:t>
            </a:r>
            <a:r>
              <a:rPr spc="-105" dirty="0"/>
              <a:t>자바스크립트</a:t>
            </a:r>
            <a:r>
              <a:rPr spc="-110" dirty="0"/>
              <a:t> </a:t>
            </a:r>
            <a:r>
              <a:rPr spc="-95" dirty="0"/>
              <a:t>선언</a:t>
            </a:r>
            <a:r>
              <a:rPr spc="-85" dirty="0"/>
              <a:t> </a:t>
            </a:r>
            <a:r>
              <a:rPr spc="-25" dirty="0"/>
              <a:t>방법</a:t>
            </a:r>
          </a:p>
        </p:txBody>
      </p:sp>
      <p:sp>
        <p:nvSpPr>
          <p:cNvPr id="3" name="object 3"/>
          <p:cNvSpPr txBox="1"/>
          <p:nvPr/>
        </p:nvSpPr>
        <p:spPr>
          <a:xfrm>
            <a:off x="556248" y="793036"/>
            <a:ext cx="2058670" cy="391160"/>
          </a:xfrm>
          <a:prstGeom prst="rect">
            <a:avLst/>
          </a:prstGeom>
        </p:spPr>
        <p:txBody>
          <a:bodyPr vert="horz" wrap="square" lIns="0" tIns="12700" rIns="0" bIns="0" rtlCol="0">
            <a:spAutoFit/>
          </a:bodyPr>
          <a:lstStyle/>
          <a:p>
            <a:pPr marL="12700">
              <a:lnSpc>
                <a:spcPct val="100000"/>
              </a:lnSpc>
              <a:spcBef>
                <a:spcPts val="100"/>
              </a:spcBef>
            </a:pPr>
            <a:r>
              <a:rPr sz="2400" b="1" dirty="0">
                <a:solidFill>
                  <a:srgbClr val="00AFEF"/>
                </a:solidFill>
                <a:latin typeface="한컴산뜻돋움"/>
                <a:cs typeface="한컴산뜻돋움"/>
              </a:rPr>
              <a:t>2.</a:t>
            </a:r>
            <a:r>
              <a:rPr sz="2400" b="1" spc="-95" dirty="0">
                <a:solidFill>
                  <a:srgbClr val="00AFEF"/>
                </a:solidFill>
                <a:latin typeface="한컴산뜻돋움"/>
                <a:cs typeface="한컴산뜻돋움"/>
              </a:rPr>
              <a:t> </a:t>
            </a:r>
            <a:r>
              <a:rPr sz="2400" b="1" spc="-145" dirty="0">
                <a:solidFill>
                  <a:srgbClr val="00AFEF"/>
                </a:solidFill>
                <a:latin typeface="나눔고딕 ExtraBold"/>
                <a:cs typeface="나눔고딕 ExtraBold"/>
              </a:rPr>
              <a:t>내부</a:t>
            </a:r>
            <a:r>
              <a:rPr sz="2400" b="1" spc="-135" dirty="0">
                <a:solidFill>
                  <a:srgbClr val="00AFEF"/>
                </a:solidFill>
                <a:latin typeface="나눔고딕 ExtraBold"/>
                <a:cs typeface="나눔고딕 ExtraBold"/>
              </a:rPr>
              <a:t> </a:t>
            </a:r>
            <a:r>
              <a:rPr sz="2400" b="1" spc="-100" dirty="0">
                <a:solidFill>
                  <a:srgbClr val="00AFEF"/>
                </a:solidFill>
                <a:latin typeface="나눔고딕 ExtraBold"/>
                <a:cs typeface="나눔고딕 ExtraBold"/>
              </a:rPr>
              <a:t>스크립트</a:t>
            </a:r>
            <a:endParaRPr sz="2400">
              <a:latin typeface="나눔고딕 ExtraBold"/>
              <a:cs typeface="나눔고딕 ExtraBold"/>
            </a:endParaRPr>
          </a:p>
        </p:txBody>
      </p:sp>
      <p:grpSp>
        <p:nvGrpSpPr>
          <p:cNvPr id="4" name="object 4"/>
          <p:cNvGrpSpPr/>
          <p:nvPr/>
        </p:nvGrpSpPr>
        <p:grpSpPr>
          <a:xfrm>
            <a:off x="2779483" y="1630385"/>
            <a:ext cx="6530975" cy="4432300"/>
            <a:chOff x="2779483" y="1630385"/>
            <a:chExt cx="6530975" cy="4432300"/>
          </a:xfrm>
        </p:grpSpPr>
        <p:pic>
          <p:nvPicPr>
            <p:cNvPr id="5" name="object 5"/>
            <p:cNvPicPr/>
            <p:nvPr/>
          </p:nvPicPr>
          <p:blipFill>
            <a:blip r:embed="rId2" cstate="print"/>
            <a:stretch>
              <a:fillRect/>
            </a:stretch>
          </p:blipFill>
          <p:spPr>
            <a:xfrm>
              <a:off x="2779483" y="1630385"/>
              <a:ext cx="6530925" cy="4063499"/>
            </a:xfrm>
            <a:prstGeom prst="rect">
              <a:avLst/>
            </a:prstGeom>
          </p:spPr>
        </p:pic>
        <p:pic>
          <p:nvPicPr>
            <p:cNvPr id="6" name="object 6"/>
            <p:cNvPicPr/>
            <p:nvPr/>
          </p:nvPicPr>
          <p:blipFill>
            <a:blip r:embed="rId3" cstate="print"/>
            <a:stretch>
              <a:fillRect/>
            </a:stretch>
          </p:blipFill>
          <p:spPr>
            <a:xfrm>
              <a:off x="2930651" y="5675375"/>
              <a:ext cx="6213347" cy="387222"/>
            </a:xfrm>
            <a:prstGeom prst="rect">
              <a:avLst/>
            </a:prstGeom>
          </p:spPr>
        </p:pic>
      </p:grpSp>
      <p:sp>
        <p:nvSpPr>
          <p:cNvPr id="7" name="object 7"/>
          <p:cNvSpPr txBox="1"/>
          <p:nvPr/>
        </p:nvSpPr>
        <p:spPr>
          <a:xfrm>
            <a:off x="7427355" y="1404951"/>
            <a:ext cx="1816735" cy="186690"/>
          </a:xfrm>
          <a:prstGeom prst="rect">
            <a:avLst/>
          </a:prstGeom>
        </p:spPr>
        <p:txBody>
          <a:bodyPr vert="horz" wrap="square" lIns="0" tIns="13335" rIns="0" bIns="0" rtlCol="0">
            <a:spAutoFit/>
          </a:bodyPr>
          <a:lstStyle/>
          <a:p>
            <a:pPr marL="12700">
              <a:lnSpc>
                <a:spcPct val="100000"/>
              </a:lnSpc>
              <a:spcBef>
                <a:spcPts val="105"/>
              </a:spcBef>
            </a:pPr>
            <a:r>
              <a:rPr sz="1050" spc="260" dirty="0">
                <a:solidFill>
                  <a:srgbClr val="585858"/>
                </a:solidFill>
                <a:latin typeface="한컴산뜻돋움"/>
                <a:cs typeface="한컴산뜻돋움"/>
              </a:rPr>
              <a:t>[</a:t>
            </a:r>
            <a:r>
              <a:rPr sz="1050" spc="260" dirty="0">
                <a:solidFill>
                  <a:srgbClr val="585858"/>
                </a:solidFill>
                <a:latin typeface="휴먼아미체"/>
                <a:cs typeface="휴먼아미체"/>
              </a:rPr>
              <a:t>이미지</a:t>
            </a:r>
            <a:r>
              <a:rPr sz="1050" spc="-225" dirty="0">
                <a:solidFill>
                  <a:srgbClr val="585858"/>
                </a:solidFill>
                <a:latin typeface="휴먼아미체"/>
                <a:cs typeface="휴먼아미체"/>
              </a:rPr>
              <a:t> </a:t>
            </a:r>
            <a:r>
              <a:rPr sz="1050" dirty="0">
                <a:solidFill>
                  <a:srgbClr val="585858"/>
                </a:solidFill>
                <a:latin typeface="한컴산뜻돋움"/>
                <a:cs typeface="한컴산뜻돋움"/>
              </a:rPr>
              <a:t>&amp;</a:t>
            </a:r>
            <a:r>
              <a:rPr sz="1050" spc="-40" dirty="0">
                <a:solidFill>
                  <a:srgbClr val="585858"/>
                </a:solidFill>
                <a:latin typeface="한컴산뜻돋움"/>
                <a:cs typeface="한컴산뜻돋움"/>
              </a:rPr>
              <a:t> </a:t>
            </a:r>
            <a:r>
              <a:rPr sz="1050" spc="270" dirty="0">
                <a:solidFill>
                  <a:srgbClr val="585858"/>
                </a:solidFill>
                <a:latin typeface="휴먼아미체"/>
                <a:cs typeface="휴먼아미체"/>
              </a:rPr>
              <a:t>어문</a:t>
            </a:r>
            <a:r>
              <a:rPr sz="1050" spc="270" dirty="0">
                <a:solidFill>
                  <a:srgbClr val="585858"/>
                </a:solidFill>
                <a:latin typeface="한컴산뜻돋움"/>
                <a:cs typeface="한컴산뜻돋움"/>
              </a:rPr>
              <a:t>]</a:t>
            </a:r>
            <a:r>
              <a:rPr sz="1050" spc="-75" dirty="0">
                <a:solidFill>
                  <a:srgbClr val="585858"/>
                </a:solidFill>
                <a:latin typeface="한컴산뜻돋움"/>
                <a:cs typeface="한컴산뜻돋움"/>
              </a:rPr>
              <a:t> </a:t>
            </a:r>
            <a:r>
              <a:rPr sz="1050" spc="405" dirty="0">
                <a:solidFill>
                  <a:srgbClr val="585858"/>
                </a:solidFill>
                <a:latin typeface="휴먼아미체"/>
                <a:cs typeface="휴먼아미체"/>
              </a:rPr>
              <a:t>교수자</a:t>
            </a:r>
            <a:r>
              <a:rPr sz="1050" spc="-220" dirty="0">
                <a:solidFill>
                  <a:srgbClr val="585858"/>
                </a:solidFill>
                <a:latin typeface="휴먼아미체"/>
                <a:cs typeface="휴먼아미체"/>
              </a:rPr>
              <a:t> </a:t>
            </a:r>
            <a:r>
              <a:rPr sz="1050" spc="245" dirty="0">
                <a:solidFill>
                  <a:srgbClr val="585858"/>
                </a:solidFill>
                <a:latin typeface="휴먼아미체"/>
                <a:cs typeface="휴먼아미체"/>
              </a:rPr>
              <a:t>자체제작</a:t>
            </a:r>
            <a:endParaRPr sz="1050">
              <a:latin typeface="휴먼아미체"/>
              <a:cs typeface="휴먼아미체"/>
            </a:endParaRPr>
          </a:p>
        </p:txBody>
      </p:sp>
      <p:pic>
        <p:nvPicPr>
          <p:cNvPr id="8" name="object 8"/>
          <p:cNvPicPr/>
          <p:nvPr/>
        </p:nvPicPr>
        <p:blipFill>
          <a:blip r:embed="rId4" cstate="print"/>
          <a:stretch>
            <a:fillRect/>
          </a:stretch>
        </p:blipFill>
        <p:spPr>
          <a:xfrm>
            <a:off x="7173467" y="1400555"/>
            <a:ext cx="219455" cy="219455"/>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354ACBC-71D9-B9E5-6D17-B1A2D93752E5}"/>
              </a:ext>
            </a:extLst>
          </p:cNvPr>
          <p:cNvSpPr txBox="1"/>
          <p:nvPr/>
        </p:nvSpPr>
        <p:spPr>
          <a:xfrm>
            <a:off x="306647" y="319086"/>
            <a:ext cx="9299995" cy="707886"/>
          </a:xfrm>
          <a:prstGeom prst="rect">
            <a:avLst/>
          </a:prstGeom>
          <a:noFill/>
        </p:spPr>
        <p:txBody>
          <a:bodyPr wrap="square">
            <a:spAutoFit/>
          </a:bodyPr>
          <a:lstStyle/>
          <a:p>
            <a:r>
              <a:rPr lang="ko-KR" altLang="en-US" sz="4000" dirty="0">
                <a:latin typeface="KoPubWorld돋움체 Bold" panose="00000800000000000000" pitchFamily="2" charset="-127"/>
                <a:ea typeface="KoPubWorld돋움체 Bold" panose="00000800000000000000" pitchFamily="2" charset="-127"/>
                <a:cs typeface="KoPubWorld돋움체 Bold" panose="00000800000000000000" pitchFamily="2" charset="-127"/>
              </a:rPr>
              <a:t>첫번째 자바스크립트 프로그램 만들기</a:t>
            </a:r>
          </a:p>
        </p:txBody>
      </p:sp>
      <p:sp>
        <p:nvSpPr>
          <p:cNvPr id="2" name="TextBox 1">
            <a:extLst>
              <a:ext uri="{FF2B5EF4-FFF2-40B4-BE49-F238E27FC236}">
                <a16:creationId xmlns:a16="http://schemas.microsoft.com/office/drawing/2014/main" id="{83BC3BE5-BD52-760C-A656-044009509CE9}"/>
              </a:ext>
            </a:extLst>
          </p:cNvPr>
          <p:cNvSpPr txBox="1"/>
          <p:nvPr/>
        </p:nvSpPr>
        <p:spPr>
          <a:xfrm>
            <a:off x="630718" y="1495044"/>
            <a:ext cx="6547433" cy="369332"/>
          </a:xfrm>
          <a:prstGeom prst="rect">
            <a:avLst/>
          </a:prstGeom>
          <a:noFill/>
        </p:spPr>
        <p:txBody>
          <a:bodyPr wrap="none" rtlCol="0">
            <a:spAutoFit/>
          </a:bodyPr>
          <a:lstStyle/>
          <a:p>
            <a:r>
              <a:rPr kumimoji="1" lang="ko-KR" altLang="en-US"/>
              <a:t>편집기에서 </a:t>
            </a:r>
            <a:r>
              <a:rPr kumimoji="1" lang="en-US" altLang="ko-KR"/>
              <a:t>greeting.html</a:t>
            </a:r>
            <a:r>
              <a:rPr kumimoji="1" lang="ko-KR" altLang="en-US"/>
              <a:t>을 불러와 아래 소스 삽입 후 결과 확인</a:t>
            </a:r>
          </a:p>
        </p:txBody>
      </p:sp>
      <p:pic>
        <p:nvPicPr>
          <p:cNvPr id="4" name="그림 3">
            <a:extLst>
              <a:ext uri="{FF2B5EF4-FFF2-40B4-BE49-F238E27FC236}">
                <a16:creationId xmlns:a16="http://schemas.microsoft.com/office/drawing/2014/main" id="{9DDC95BE-1B51-A3AF-4067-179139E46C9C}"/>
              </a:ext>
            </a:extLst>
          </p:cNvPr>
          <p:cNvPicPr>
            <a:picLocks noChangeAspect="1"/>
          </p:cNvPicPr>
          <p:nvPr/>
        </p:nvPicPr>
        <p:blipFill>
          <a:blip r:embed="rId2"/>
          <a:stretch>
            <a:fillRect/>
          </a:stretch>
        </p:blipFill>
        <p:spPr>
          <a:xfrm>
            <a:off x="630718" y="2163957"/>
            <a:ext cx="7677578" cy="1333161"/>
          </a:xfrm>
          <a:prstGeom prst="rect">
            <a:avLst/>
          </a:prstGeom>
        </p:spPr>
      </p:pic>
      <p:sp>
        <p:nvSpPr>
          <p:cNvPr id="6" name="TextBox 5">
            <a:extLst>
              <a:ext uri="{FF2B5EF4-FFF2-40B4-BE49-F238E27FC236}">
                <a16:creationId xmlns:a16="http://schemas.microsoft.com/office/drawing/2014/main" id="{95992565-DC8C-0347-D36A-BAE624DC2EFA}"/>
              </a:ext>
            </a:extLst>
          </p:cNvPr>
          <p:cNvSpPr txBox="1"/>
          <p:nvPr/>
        </p:nvSpPr>
        <p:spPr>
          <a:xfrm>
            <a:off x="9555810" y="212662"/>
            <a:ext cx="2329543" cy="369332"/>
          </a:xfrm>
          <a:prstGeom prst="rect">
            <a:avLst/>
          </a:prstGeom>
          <a:noFill/>
        </p:spPr>
        <p:txBody>
          <a:bodyPr wrap="square">
            <a:spAutoFit/>
          </a:bodyPr>
          <a:lstStyle/>
          <a:p>
            <a:pPr algn="r"/>
            <a:r>
              <a:rPr lang="ko-KR" altLang="en-US" dirty="0"/>
              <a:t>/js107.html</a:t>
            </a:r>
          </a:p>
        </p:txBody>
      </p:sp>
    </p:spTree>
    <p:extLst>
      <p:ext uri="{BB962C8B-B14F-4D97-AF65-F5344CB8AC3E}">
        <p14:creationId xmlns:p14="http://schemas.microsoft.com/office/powerpoint/2010/main" val="39147042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object 5">
            <a:extLst>
              <a:ext uri="{FF2B5EF4-FFF2-40B4-BE49-F238E27FC236}">
                <a16:creationId xmlns:a16="http://schemas.microsoft.com/office/drawing/2014/main" id="{08EB7D1A-6AB4-0964-69E2-DF51DB273634}"/>
              </a:ext>
            </a:extLst>
          </p:cNvPr>
          <p:cNvPicPr/>
          <p:nvPr/>
        </p:nvPicPr>
        <p:blipFill>
          <a:blip r:embed="rId2" cstate="print"/>
          <a:stretch>
            <a:fillRect/>
          </a:stretch>
        </p:blipFill>
        <p:spPr>
          <a:xfrm>
            <a:off x="6884152" y="-162498"/>
            <a:ext cx="3326971" cy="3226354"/>
          </a:xfrm>
          <a:prstGeom prst="rect">
            <a:avLst/>
          </a:prstGeom>
        </p:spPr>
      </p:pic>
      <p:grpSp>
        <p:nvGrpSpPr>
          <p:cNvPr id="10" name="그룹 9">
            <a:extLst>
              <a:ext uri="{FF2B5EF4-FFF2-40B4-BE49-F238E27FC236}">
                <a16:creationId xmlns:a16="http://schemas.microsoft.com/office/drawing/2014/main" id="{A1F9F778-9271-0AAA-6D4A-F679BA510619}"/>
              </a:ext>
            </a:extLst>
          </p:cNvPr>
          <p:cNvGrpSpPr/>
          <p:nvPr/>
        </p:nvGrpSpPr>
        <p:grpSpPr>
          <a:xfrm>
            <a:off x="0" y="1"/>
            <a:ext cx="12192000" cy="6857999"/>
            <a:chOff x="0" y="1"/>
            <a:chExt cx="12192000" cy="6857999"/>
          </a:xfrm>
        </p:grpSpPr>
        <p:pic>
          <p:nvPicPr>
            <p:cNvPr id="5" name="object 3">
              <a:extLst>
                <a:ext uri="{FF2B5EF4-FFF2-40B4-BE49-F238E27FC236}">
                  <a16:creationId xmlns:a16="http://schemas.microsoft.com/office/drawing/2014/main" id="{4849A2E8-A42D-B365-D628-FE6839893C6E}"/>
                </a:ext>
              </a:extLst>
            </p:cNvPr>
            <p:cNvPicPr/>
            <p:nvPr/>
          </p:nvPicPr>
          <p:blipFill>
            <a:blip r:embed="rId3" cstate="print"/>
            <a:stretch>
              <a:fillRect/>
            </a:stretch>
          </p:blipFill>
          <p:spPr>
            <a:xfrm>
              <a:off x="1" y="1"/>
              <a:ext cx="12191999" cy="6857999"/>
            </a:xfrm>
            <a:prstGeom prst="rect">
              <a:avLst/>
            </a:prstGeom>
          </p:spPr>
        </p:pic>
        <p:pic>
          <p:nvPicPr>
            <p:cNvPr id="6" name="object 4">
              <a:extLst>
                <a:ext uri="{FF2B5EF4-FFF2-40B4-BE49-F238E27FC236}">
                  <a16:creationId xmlns:a16="http://schemas.microsoft.com/office/drawing/2014/main" id="{52735A5E-2991-D17E-A238-4576BB16FC7B}"/>
                </a:ext>
              </a:extLst>
            </p:cNvPr>
            <p:cNvPicPr/>
            <p:nvPr/>
          </p:nvPicPr>
          <p:blipFill>
            <a:blip r:embed="rId4" cstate="print"/>
            <a:stretch>
              <a:fillRect/>
            </a:stretch>
          </p:blipFill>
          <p:spPr>
            <a:xfrm>
              <a:off x="0" y="368071"/>
              <a:ext cx="6133856" cy="6489928"/>
            </a:xfrm>
            <a:prstGeom prst="rect">
              <a:avLst/>
            </a:prstGeom>
          </p:spPr>
        </p:pic>
        <p:pic>
          <p:nvPicPr>
            <p:cNvPr id="8" name="object 6">
              <a:extLst>
                <a:ext uri="{FF2B5EF4-FFF2-40B4-BE49-F238E27FC236}">
                  <a16:creationId xmlns:a16="http://schemas.microsoft.com/office/drawing/2014/main" id="{E9E42758-3E24-9781-5B74-439188EC25F3}"/>
                </a:ext>
              </a:extLst>
            </p:cNvPr>
            <p:cNvPicPr/>
            <p:nvPr/>
          </p:nvPicPr>
          <p:blipFill>
            <a:blip r:embed="rId5" cstate="print"/>
            <a:stretch>
              <a:fillRect/>
            </a:stretch>
          </p:blipFill>
          <p:spPr>
            <a:xfrm>
              <a:off x="5875265" y="2426778"/>
              <a:ext cx="4343946" cy="4267298"/>
            </a:xfrm>
            <a:prstGeom prst="rect">
              <a:avLst/>
            </a:prstGeom>
          </p:spPr>
        </p:pic>
        <p:pic>
          <p:nvPicPr>
            <p:cNvPr id="9" name="object 7">
              <a:extLst>
                <a:ext uri="{FF2B5EF4-FFF2-40B4-BE49-F238E27FC236}">
                  <a16:creationId xmlns:a16="http://schemas.microsoft.com/office/drawing/2014/main" id="{DEC5EE95-1E58-98D6-346A-EF8CB15CA7BA}"/>
                </a:ext>
              </a:extLst>
            </p:cNvPr>
            <p:cNvPicPr/>
            <p:nvPr/>
          </p:nvPicPr>
          <p:blipFill>
            <a:blip r:embed="rId6" cstate="print"/>
            <a:stretch>
              <a:fillRect/>
            </a:stretch>
          </p:blipFill>
          <p:spPr>
            <a:xfrm>
              <a:off x="10460736" y="1"/>
              <a:ext cx="1731264" cy="6857999"/>
            </a:xfrm>
            <a:prstGeom prst="rect">
              <a:avLst/>
            </a:prstGeom>
          </p:spPr>
        </p:pic>
      </p:grpSp>
      <p:sp>
        <p:nvSpPr>
          <p:cNvPr id="11" name="object 8">
            <a:extLst>
              <a:ext uri="{FF2B5EF4-FFF2-40B4-BE49-F238E27FC236}">
                <a16:creationId xmlns:a16="http://schemas.microsoft.com/office/drawing/2014/main" id="{460AD970-2793-D039-211B-32F499A391BE}"/>
              </a:ext>
            </a:extLst>
          </p:cNvPr>
          <p:cNvSpPr txBox="1">
            <a:spLocks noGrp="1"/>
          </p:cNvSpPr>
          <p:nvPr>
            <p:ph type="title"/>
          </p:nvPr>
        </p:nvSpPr>
        <p:spPr>
          <a:xfrm>
            <a:off x="311651" y="2571749"/>
            <a:ext cx="4591623" cy="1590820"/>
          </a:xfrm>
          <a:prstGeom prst="rect">
            <a:avLst/>
          </a:prstGeom>
        </p:spPr>
        <p:txBody>
          <a:bodyPr vert="horz" wrap="square" lIns="0" tIns="13335" rIns="0" bIns="0" rtlCol="0">
            <a:spAutoFit/>
          </a:bodyPr>
          <a:lstStyle/>
          <a:p>
            <a:pPr marL="12700">
              <a:lnSpc>
                <a:spcPct val="100000"/>
              </a:lnSpc>
              <a:spcBef>
                <a:spcPts val="105"/>
              </a:spcBef>
            </a:pPr>
            <a:r>
              <a:rPr sz="7500" spc="-44" baseline="-2222" dirty="0">
                <a:solidFill>
                  <a:schemeClr val="bg1"/>
                </a:solidFill>
              </a:rPr>
              <a:t>0</a:t>
            </a:r>
            <a:r>
              <a:rPr lang="en-US" sz="7500" spc="-44" baseline="-2222" dirty="0">
                <a:solidFill>
                  <a:schemeClr val="bg1"/>
                </a:solidFill>
              </a:rPr>
              <a:t>1</a:t>
            </a:r>
            <a:r>
              <a:rPr sz="1200" b="0" spc="-35" dirty="0">
                <a:solidFill>
                  <a:schemeClr val="bg1"/>
                </a:solidFill>
                <a:latin typeface="맑은 고딕"/>
                <a:cs typeface="맑은 고딕"/>
              </a:rPr>
              <a:t>[</a:t>
            </a:r>
            <a:r>
              <a:rPr sz="1200" b="1" spc="-25" dirty="0">
                <a:solidFill>
                  <a:schemeClr val="bg1"/>
                </a:solidFill>
                <a:latin typeface="맑은 고딕"/>
                <a:cs typeface="맑은 고딕"/>
              </a:rPr>
              <a:t>H</a:t>
            </a:r>
            <a:r>
              <a:rPr sz="1200" b="1" spc="-30" dirty="0">
                <a:solidFill>
                  <a:schemeClr val="bg1"/>
                </a:solidFill>
                <a:latin typeface="맑은 고딕"/>
                <a:cs typeface="맑은 고딕"/>
              </a:rPr>
              <a:t>T</a:t>
            </a:r>
            <a:r>
              <a:rPr sz="1200" b="1" spc="-35" dirty="0">
                <a:solidFill>
                  <a:schemeClr val="bg1"/>
                </a:solidFill>
                <a:latin typeface="맑은 고딕"/>
                <a:cs typeface="맑은 고딕"/>
              </a:rPr>
              <a:t>M</a:t>
            </a:r>
            <a:r>
              <a:rPr sz="1200" b="1" spc="-30" dirty="0">
                <a:solidFill>
                  <a:schemeClr val="bg1"/>
                </a:solidFill>
                <a:latin typeface="맑은 고딕"/>
                <a:cs typeface="맑은 고딕"/>
              </a:rPr>
              <a:t>L</a:t>
            </a:r>
            <a:r>
              <a:rPr sz="1200" b="0" spc="-30" dirty="0">
                <a:solidFill>
                  <a:schemeClr val="bg1"/>
                </a:solidFill>
                <a:latin typeface="맑은 고딕"/>
                <a:cs typeface="맑은 고딕"/>
              </a:rPr>
              <a:t>+</a:t>
            </a:r>
            <a:r>
              <a:rPr sz="1200" b="1" spc="-25" dirty="0">
                <a:solidFill>
                  <a:schemeClr val="bg1"/>
                </a:solidFill>
                <a:latin typeface="맑은 고딕"/>
                <a:cs typeface="맑은 고딕"/>
              </a:rPr>
              <a:t>C</a:t>
            </a:r>
            <a:r>
              <a:rPr sz="1200" b="1" spc="-20" dirty="0">
                <a:solidFill>
                  <a:schemeClr val="bg1"/>
                </a:solidFill>
                <a:latin typeface="맑은 고딕"/>
                <a:cs typeface="맑은 고딕"/>
              </a:rPr>
              <a:t>S</a:t>
            </a:r>
            <a:r>
              <a:rPr sz="1200" b="1" spc="-25" dirty="0">
                <a:solidFill>
                  <a:schemeClr val="bg1"/>
                </a:solidFill>
                <a:latin typeface="맑은 고딕"/>
                <a:cs typeface="맑은 고딕"/>
              </a:rPr>
              <a:t>S</a:t>
            </a:r>
            <a:r>
              <a:rPr sz="1200" b="0" spc="-25" dirty="0">
                <a:solidFill>
                  <a:schemeClr val="bg1"/>
                </a:solidFill>
                <a:latin typeface="맑은 고딕"/>
                <a:cs typeface="맑은 고딕"/>
              </a:rPr>
              <a:t>+</a:t>
            </a:r>
            <a:r>
              <a:rPr sz="1200" b="0" spc="295" dirty="0">
                <a:solidFill>
                  <a:schemeClr val="bg1"/>
                </a:solidFill>
                <a:latin typeface="맑은 고딕"/>
                <a:cs typeface="맑은 고딕"/>
              </a:rPr>
              <a:t> </a:t>
            </a:r>
            <a:r>
              <a:rPr sz="1200" b="1" spc="-10" dirty="0">
                <a:solidFill>
                  <a:schemeClr val="bg1"/>
                </a:solidFill>
                <a:latin typeface="맑은 고딕"/>
                <a:cs typeface="맑은 고딕"/>
              </a:rPr>
              <a:t>JAVASCRIPT</a:t>
            </a:r>
            <a:r>
              <a:rPr sz="1200" b="0" spc="-10" dirty="0">
                <a:solidFill>
                  <a:schemeClr val="bg1"/>
                </a:solidFill>
                <a:latin typeface="맑은 고딕"/>
                <a:cs typeface="맑은 고딕"/>
              </a:rPr>
              <a:t>]</a:t>
            </a:r>
            <a:endParaRPr sz="1200" dirty="0">
              <a:solidFill>
                <a:schemeClr val="bg1"/>
              </a:solidFill>
              <a:latin typeface="맑은 고딕"/>
              <a:cs typeface="맑은 고딕"/>
            </a:endParaRPr>
          </a:p>
          <a:p>
            <a:pPr marL="12700" marR="5080">
              <a:lnSpc>
                <a:spcPct val="100000"/>
              </a:lnSpc>
              <a:spcBef>
                <a:spcPts val="295"/>
              </a:spcBef>
            </a:pPr>
            <a:r>
              <a:rPr lang="ko-KR" altLang="en-US" sz="5000" dirty="0">
                <a:solidFill>
                  <a:schemeClr val="bg1"/>
                </a:solidFill>
              </a:rPr>
              <a:t>작성</a:t>
            </a:r>
            <a:endParaRPr sz="5000" dirty="0">
              <a:solidFill>
                <a:schemeClr val="bg1"/>
              </a:solidFill>
            </a:endParaRPr>
          </a:p>
        </p:txBody>
      </p:sp>
    </p:spTree>
    <p:extLst>
      <p:ext uri="{BB962C8B-B14F-4D97-AF65-F5344CB8AC3E}">
        <p14:creationId xmlns:p14="http://schemas.microsoft.com/office/powerpoint/2010/main" val="40793811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556248" y="793036"/>
            <a:ext cx="10537825" cy="976630"/>
          </a:xfrm>
          <a:prstGeom prst="rect">
            <a:avLst/>
          </a:prstGeom>
        </p:spPr>
        <p:txBody>
          <a:bodyPr vert="horz" wrap="square" lIns="0" tIns="12700" rIns="0" bIns="0" rtlCol="0">
            <a:spAutoFit/>
          </a:bodyPr>
          <a:lstStyle/>
          <a:p>
            <a:pPr marL="12700">
              <a:lnSpc>
                <a:spcPct val="100000"/>
              </a:lnSpc>
              <a:spcBef>
                <a:spcPts val="100"/>
              </a:spcBef>
            </a:pPr>
            <a:r>
              <a:rPr sz="2400" b="1" dirty="0">
                <a:solidFill>
                  <a:srgbClr val="00AFEF"/>
                </a:solidFill>
                <a:latin typeface="한컴산뜻돋움"/>
                <a:cs typeface="한컴산뜻돋움"/>
              </a:rPr>
              <a:t>3.</a:t>
            </a:r>
            <a:r>
              <a:rPr sz="2400" b="1" spc="-100" dirty="0">
                <a:solidFill>
                  <a:srgbClr val="00AFEF"/>
                </a:solidFill>
                <a:latin typeface="한컴산뜻돋움"/>
                <a:cs typeface="한컴산뜻돋움"/>
              </a:rPr>
              <a:t> </a:t>
            </a:r>
            <a:r>
              <a:rPr sz="2400" b="1" spc="-140" dirty="0">
                <a:solidFill>
                  <a:srgbClr val="00AFEF"/>
                </a:solidFill>
                <a:latin typeface="나눔고딕 ExtraBold"/>
                <a:cs typeface="나눔고딕 ExtraBold"/>
              </a:rPr>
              <a:t>자바스크립트의</a:t>
            </a:r>
            <a:r>
              <a:rPr sz="2400" b="1" spc="-125" dirty="0">
                <a:solidFill>
                  <a:srgbClr val="00AFEF"/>
                </a:solidFill>
                <a:latin typeface="나눔고딕 ExtraBold"/>
                <a:cs typeface="나눔고딕 ExtraBold"/>
              </a:rPr>
              <a:t> </a:t>
            </a:r>
            <a:r>
              <a:rPr sz="2400" b="1" spc="-25" dirty="0">
                <a:solidFill>
                  <a:srgbClr val="00AFEF"/>
                </a:solidFill>
                <a:latin typeface="나눔고딕 ExtraBold"/>
                <a:cs typeface="나눔고딕 ExtraBold"/>
              </a:rPr>
              <a:t>실행</a:t>
            </a:r>
            <a:endParaRPr sz="2400" dirty="0">
              <a:latin typeface="나눔고딕 ExtraBold"/>
              <a:cs typeface="나눔고딕 ExtraBold"/>
            </a:endParaRPr>
          </a:p>
          <a:p>
            <a:pPr marL="431800">
              <a:lnSpc>
                <a:spcPct val="100000"/>
              </a:lnSpc>
              <a:spcBef>
                <a:spcPts val="1725"/>
              </a:spcBef>
            </a:pPr>
            <a:r>
              <a:rPr sz="2400" spc="770" dirty="0">
                <a:latin typeface="휴먼아미체"/>
                <a:cs typeface="휴먼아미체"/>
              </a:rPr>
              <a:t>예를</a:t>
            </a:r>
            <a:r>
              <a:rPr sz="2400" spc="-445" dirty="0">
                <a:latin typeface="휴먼아미체"/>
                <a:cs typeface="휴먼아미체"/>
              </a:rPr>
              <a:t> </a:t>
            </a:r>
            <a:r>
              <a:rPr sz="2400" spc="600" dirty="0">
                <a:latin typeface="휴먼아미체"/>
                <a:cs typeface="휴먼아미체"/>
              </a:rPr>
              <a:t>들어</a:t>
            </a:r>
            <a:r>
              <a:rPr sz="2400" spc="600" dirty="0">
                <a:latin typeface="한컴산뜻돋움"/>
                <a:cs typeface="한컴산뜻돋움"/>
              </a:rPr>
              <a:t>,</a:t>
            </a:r>
            <a:r>
              <a:rPr sz="2400" spc="-95" dirty="0">
                <a:latin typeface="한컴산뜻돋움"/>
                <a:cs typeface="한컴산뜻돋움"/>
              </a:rPr>
              <a:t> </a:t>
            </a:r>
            <a:r>
              <a:rPr sz="2400" spc="875" dirty="0">
                <a:latin typeface="휴먼아미체"/>
                <a:cs typeface="휴먼아미체"/>
              </a:rPr>
              <a:t>브라우저</a:t>
            </a:r>
            <a:r>
              <a:rPr sz="2400" spc="-430" dirty="0">
                <a:latin typeface="휴먼아미체"/>
                <a:cs typeface="휴먼아미체"/>
              </a:rPr>
              <a:t> </a:t>
            </a:r>
            <a:r>
              <a:rPr sz="2400" spc="645" dirty="0">
                <a:latin typeface="휴먼아미체"/>
                <a:cs typeface="휴먼아미체"/>
              </a:rPr>
              <a:t>화면에</a:t>
            </a:r>
            <a:r>
              <a:rPr sz="2400" spc="-445" dirty="0">
                <a:latin typeface="휴먼아미체"/>
                <a:cs typeface="휴먼아미체"/>
              </a:rPr>
              <a:t> </a:t>
            </a:r>
            <a:r>
              <a:rPr sz="2400" spc="650" dirty="0">
                <a:latin typeface="휴먼아미체"/>
                <a:cs typeface="휴먼아미체"/>
              </a:rPr>
              <a:t>현재</a:t>
            </a:r>
            <a:r>
              <a:rPr sz="2400" spc="-445" dirty="0">
                <a:latin typeface="휴먼아미체"/>
                <a:cs typeface="휴먼아미체"/>
              </a:rPr>
              <a:t> </a:t>
            </a:r>
            <a:r>
              <a:rPr sz="2400" spc="819" dirty="0">
                <a:latin typeface="휴먼아미체"/>
                <a:cs typeface="휴먼아미체"/>
              </a:rPr>
              <a:t>시간을</a:t>
            </a:r>
            <a:r>
              <a:rPr sz="2400" spc="-440" dirty="0">
                <a:latin typeface="휴먼아미체"/>
                <a:cs typeface="휴먼아미체"/>
              </a:rPr>
              <a:t> </a:t>
            </a:r>
            <a:r>
              <a:rPr sz="2400" spc="875" dirty="0">
                <a:latin typeface="휴먼아미체"/>
                <a:cs typeface="휴먼아미체"/>
              </a:rPr>
              <a:t>표시하는</a:t>
            </a:r>
            <a:r>
              <a:rPr sz="2400" spc="-445" dirty="0">
                <a:latin typeface="휴먼아미체"/>
                <a:cs typeface="휴먼아미체"/>
              </a:rPr>
              <a:t> </a:t>
            </a:r>
            <a:r>
              <a:rPr sz="2400" spc="969" dirty="0">
                <a:latin typeface="휴먼아미체"/>
                <a:cs typeface="휴먼아미체"/>
              </a:rPr>
              <a:t>스크립트를</a:t>
            </a:r>
            <a:r>
              <a:rPr sz="2400" spc="-434" dirty="0">
                <a:latin typeface="휴먼아미체"/>
                <a:cs typeface="휴먼아미체"/>
              </a:rPr>
              <a:t> </a:t>
            </a:r>
            <a:r>
              <a:rPr sz="2400" spc="715" dirty="0">
                <a:latin typeface="휴먼아미체"/>
                <a:cs typeface="휴먼아미체"/>
              </a:rPr>
              <a:t>작성하면</a:t>
            </a:r>
            <a:r>
              <a:rPr sz="2400" spc="-440" dirty="0">
                <a:latin typeface="휴먼아미체"/>
                <a:cs typeface="휴먼아미체"/>
              </a:rPr>
              <a:t> </a:t>
            </a:r>
            <a:r>
              <a:rPr sz="2400" spc="780" dirty="0">
                <a:latin typeface="휴먼아미체"/>
                <a:cs typeface="휴먼아미체"/>
              </a:rPr>
              <a:t>다음과</a:t>
            </a:r>
            <a:r>
              <a:rPr sz="2400" spc="-445" dirty="0">
                <a:latin typeface="휴먼아미체"/>
                <a:cs typeface="휴먼아미체"/>
              </a:rPr>
              <a:t> </a:t>
            </a:r>
            <a:r>
              <a:rPr sz="2400" spc="400" dirty="0">
                <a:latin typeface="휴먼아미체"/>
                <a:cs typeface="휴먼아미체"/>
              </a:rPr>
              <a:t>같다</a:t>
            </a:r>
            <a:r>
              <a:rPr sz="2400" spc="400" dirty="0">
                <a:latin typeface="한컴산뜻돋움"/>
                <a:cs typeface="한컴산뜻돋움"/>
              </a:rPr>
              <a:t>.</a:t>
            </a:r>
            <a:endParaRPr sz="2400" dirty="0">
              <a:latin typeface="한컴산뜻돋움"/>
              <a:cs typeface="한컴산뜻돋움"/>
            </a:endParaRPr>
          </a:p>
        </p:txBody>
      </p:sp>
      <p:grpSp>
        <p:nvGrpSpPr>
          <p:cNvPr id="4" name="object 4"/>
          <p:cNvGrpSpPr/>
          <p:nvPr/>
        </p:nvGrpSpPr>
        <p:grpSpPr>
          <a:xfrm>
            <a:off x="254508" y="1257300"/>
            <a:ext cx="11341735" cy="5600700"/>
            <a:chOff x="254508" y="1257300"/>
            <a:chExt cx="11341735" cy="5600700"/>
          </a:xfrm>
        </p:grpSpPr>
        <p:pic>
          <p:nvPicPr>
            <p:cNvPr id="5" name="object 5"/>
            <p:cNvPicPr/>
            <p:nvPr/>
          </p:nvPicPr>
          <p:blipFill>
            <a:blip r:embed="rId2" cstate="print"/>
            <a:stretch>
              <a:fillRect/>
            </a:stretch>
          </p:blipFill>
          <p:spPr>
            <a:xfrm>
              <a:off x="664463" y="1499615"/>
              <a:ext cx="233172" cy="231648"/>
            </a:xfrm>
            <a:prstGeom prst="rect">
              <a:avLst/>
            </a:prstGeom>
          </p:spPr>
        </p:pic>
        <p:pic>
          <p:nvPicPr>
            <p:cNvPr id="6" name="object 6"/>
            <p:cNvPicPr/>
            <p:nvPr/>
          </p:nvPicPr>
          <p:blipFill>
            <a:blip r:embed="rId3" cstate="print"/>
            <a:stretch>
              <a:fillRect/>
            </a:stretch>
          </p:blipFill>
          <p:spPr>
            <a:xfrm>
              <a:off x="254508" y="1257300"/>
              <a:ext cx="11341606" cy="5600700"/>
            </a:xfrm>
            <a:prstGeom prst="rect">
              <a:avLst/>
            </a:prstGeom>
          </p:spPr>
        </p:pic>
      </p:grpSp>
      <p:sp>
        <p:nvSpPr>
          <p:cNvPr id="7" name="object 7"/>
          <p:cNvSpPr txBox="1"/>
          <p:nvPr/>
        </p:nvSpPr>
        <p:spPr>
          <a:xfrm>
            <a:off x="1051007" y="2198404"/>
            <a:ext cx="4811395" cy="4414520"/>
          </a:xfrm>
          <a:prstGeom prst="rect">
            <a:avLst/>
          </a:prstGeom>
        </p:spPr>
        <p:txBody>
          <a:bodyPr vert="horz" wrap="square" lIns="0" tIns="12700" rIns="0" bIns="0" rtlCol="0">
            <a:spAutoFit/>
          </a:bodyPr>
          <a:lstStyle/>
          <a:p>
            <a:pPr marL="12700">
              <a:lnSpc>
                <a:spcPct val="100000"/>
              </a:lnSpc>
              <a:spcBef>
                <a:spcPts val="100"/>
              </a:spcBef>
            </a:pPr>
            <a:r>
              <a:rPr sz="2400" spc="-10" dirty="0">
                <a:solidFill>
                  <a:srgbClr val="001F5F"/>
                </a:solidFill>
                <a:latin typeface="한컴산뜻돋움"/>
                <a:cs typeface="한컴산뜻돋움"/>
              </a:rPr>
              <a:t>&lt;HTML&gt;</a:t>
            </a:r>
            <a:endParaRPr sz="2400" dirty="0">
              <a:latin typeface="한컴산뜻돋움"/>
              <a:cs typeface="한컴산뜻돋움"/>
            </a:endParaRPr>
          </a:p>
          <a:p>
            <a:pPr marL="12700">
              <a:lnSpc>
                <a:spcPct val="100000"/>
              </a:lnSpc>
            </a:pPr>
            <a:r>
              <a:rPr sz="2400" spc="-10" dirty="0">
                <a:solidFill>
                  <a:srgbClr val="001F5F"/>
                </a:solidFill>
                <a:latin typeface="한컴산뜻돋움"/>
                <a:cs typeface="한컴산뜻돋움"/>
              </a:rPr>
              <a:t>&lt;HEAD&gt;</a:t>
            </a:r>
            <a:endParaRPr sz="2400" dirty="0">
              <a:latin typeface="한컴산뜻돋움"/>
              <a:cs typeface="한컴산뜻돋움"/>
            </a:endParaRPr>
          </a:p>
          <a:p>
            <a:pPr marL="12700">
              <a:lnSpc>
                <a:spcPct val="100000"/>
              </a:lnSpc>
            </a:pPr>
            <a:r>
              <a:rPr sz="2400" spc="140" dirty="0">
                <a:solidFill>
                  <a:srgbClr val="001F5F"/>
                </a:solidFill>
                <a:latin typeface="한컴산뜻돋움"/>
                <a:cs typeface="한컴산뜻돋움"/>
              </a:rPr>
              <a:t>&lt;TITLE&gt;</a:t>
            </a:r>
            <a:r>
              <a:rPr sz="2400" spc="140" dirty="0">
                <a:solidFill>
                  <a:srgbClr val="001F5F"/>
                </a:solidFill>
                <a:latin typeface="휴먼아미체"/>
                <a:cs typeface="휴먼아미체"/>
              </a:rPr>
              <a:t>현재</a:t>
            </a:r>
            <a:r>
              <a:rPr sz="2400" spc="-434" dirty="0">
                <a:solidFill>
                  <a:srgbClr val="001F5F"/>
                </a:solidFill>
                <a:latin typeface="휴먼아미체"/>
                <a:cs typeface="휴먼아미체"/>
              </a:rPr>
              <a:t> </a:t>
            </a:r>
            <a:r>
              <a:rPr sz="2400" spc="715" dirty="0">
                <a:solidFill>
                  <a:srgbClr val="001F5F"/>
                </a:solidFill>
                <a:latin typeface="휴먼아미체"/>
                <a:cs typeface="휴먼아미체"/>
              </a:rPr>
              <a:t>시간</a:t>
            </a:r>
            <a:r>
              <a:rPr sz="2400" spc="-440" dirty="0">
                <a:solidFill>
                  <a:srgbClr val="001F5F"/>
                </a:solidFill>
                <a:latin typeface="휴먼아미체"/>
                <a:cs typeface="휴먼아미체"/>
              </a:rPr>
              <a:t> </a:t>
            </a:r>
            <a:r>
              <a:rPr sz="2400" spc="125" dirty="0">
                <a:solidFill>
                  <a:srgbClr val="001F5F"/>
                </a:solidFill>
                <a:latin typeface="휴먼아미체"/>
                <a:cs typeface="휴먼아미체"/>
              </a:rPr>
              <a:t>확인</a:t>
            </a:r>
            <a:r>
              <a:rPr sz="2400" spc="125" dirty="0">
                <a:solidFill>
                  <a:srgbClr val="001F5F"/>
                </a:solidFill>
                <a:latin typeface="한컴산뜻돋움"/>
                <a:cs typeface="한컴산뜻돋움"/>
              </a:rPr>
              <a:t>&lt;/TITLE&gt;</a:t>
            </a:r>
            <a:endParaRPr sz="2400" dirty="0">
              <a:latin typeface="한컴산뜻돋움"/>
              <a:cs typeface="한컴산뜻돋움"/>
            </a:endParaRPr>
          </a:p>
          <a:p>
            <a:pPr marL="12700">
              <a:lnSpc>
                <a:spcPct val="100000"/>
              </a:lnSpc>
            </a:pPr>
            <a:r>
              <a:rPr sz="2400" spc="-10" dirty="0">
                <a:solidFill>
                  <a:srgbClr val="001F5F"/>
                </a:solidFill>
                <a:latin typeface="한컴산뜻돋움"/>
                <a:cs typeface="한컴산뜻돋움"/>
              </a:rPr>
              <a:t>&lt;SCRIPT&gt;</a:t>
            </a:r>
            <a:endParaRPr sz="2400" dirty="0">
              <a:latin typeface="한컴산뜻돋움"/>
              <a:cs typeface="한컴산뜻돋움"/>
            </a:endParaRPr>
          </a:p>
          <a:p>
            <a:pPr marL="12700">
              <a:lnSpc>
                <a:spcPct val="100000"/>
              </a:lnSpc>
            </a:pPr>
            <a:r>
              <a:rPr sz="2400" dirty="0">
                <a:solidFill>
                  <a:srgbClr val="00AFEF"/>
                </a:solidFill>
                <a:latin typeface="한컴산뜻돋움"/>
                <a:cs typeface="한컴산뜻돋움"/>
              </a:rPr>
              <a:t>var</a:t>
            </a:r>
            <a:r>
              <a:rPr sz="2400" spc="-100" dirty="0">
                <a:solidFill>
                  <a:srgbClr val="00AFEF"/>
                </a:solidFill>
                <a:latin typeface="한컴산뜻돋움"/>
                <a:cs typeface="한컴산뜻돋움"/>
              </a:rPr>
              <a:t> </a:t>
            </a:r>
            <a:r>
              <a:rPr sz="2400" dirty="0">
                <a:solidFill>
                  <a:srgbClr val="00AFEF"/>
                </a:solidFill>
                <a:latin typeface="한컴산뜻돋움"/>
                <a:cs typeface="한컴산뜻돋움"/>
              </a:rPr>
              <a:t>now</a:t>
            </a:r>
            <a:r>
              <a:rPr sz="2400" spc="-105" dirty="0">
                <a:solidFill>
                  <a:srgbClr val="00AFEF"/>
                </a:solidFill>
                <a:latin typeface="한컴산뜻돋움"/>
                <a:cs typeface="한컴산뜻돋움"/>
              </a:rPr>
              <a:t> </a:t>
            </a:r>
            <a:r>
              <a:rPr sz="2400" dirty="0">
                <a:solidFill>
                  <a:srgbClr val="001F5F"/>
                </a:solidFill>
                <a:latin typeface="한컴산뜻돋움"/>
                <a:cs typeface="한컴산뜻돋움"/>
              </a:rPr>
              <a:t>=</a:t>
            </a:r>
            <a:r>
              <a:rPr sz="2400" spc="-120" dirty="0">
                <a:solidFill>
                  <a:srgbClr val="001F5F"/>
                </a:solidFill>
                <a:latin typeface="한컴산뜻돋움"/>
                <a:cs typeface="한컴산뜻돋움"/>
              </a:rPr>
              <a:t> </a:t>
            </a:r>
            <a:r>
              <a:rPr sz="2400" dirty="0">
                <a:solidFill>
                  <a:srgbClr val="C55A11"/>
                </a:solidFill>
                <a:latin typeface="한컴산뜻돋움"/>
                <a:cs typeface="한컴산뜻돋움"/>
              </a:rPr>
              <a:t>new</a:t>
            </a:r>
            <a:r>
              <a:rPr sz="2400" spc="-120" dirty="0">
                <a:solidFill>
                  <a:srgbClr val="C55A11"/>
                </a:solidFill>
                <a:latin typeface="한컴산뜻돋움"/>
                <a:cs typeface="한컴산뜻돋움"/>
              </a:rPr>
              <a:t> </a:t>
            </a:r>
            <a:r>
              <a:rPr sz="2400" spc="-10" dirty="0">
                <a:solidFill>
                  <a:srgbClr val="C55A11"/>
                </a:solidFill>
                <a:latin typeface="한컴산뜻돋움"/>
                <a:cs typeface="한컴산뜻돋움"/>
              </a:rPr>
              <a:t>Date()</a:t>
            </a:r>
            <a:endParaRPr sz="2400" dirty="0">
              <a:latin typeface="한컴산뜻돋움"/>
              <a:cs typeface="한컴산뜻돋움"/>
            </a:endParaRPr>
          </a:p>
          <a:p>
            <a:pPr marL="12700" marR="5080">
              <a:lnSpc>
                <a:spcPct val="100000"/>
              </a:lnSpc>
            </a:pPr>
            <a:r>
              <a:rPr sz="2400" dirty="0">
                <a:solidFill>
                  <a:srgbClr val="001F5F"/>
                </a:solidFill>
                <a:latin typeface="한컴산뜻돋움"/>
                <a:cs typeface="한컴산뜻돋움"/>
              </a:rPr>
              <a:t>var</a:t>
            </a:r>
            <a:r>
              <a:rPr sz="2400" spc="-90" dirty="0">
                <a:solidFill>
                  <a:srgbClr val="001F5F"/>
                </a:solidFill>
                <a:latin typeface="한컴산뜻돋움"/>
                <a:cs typeface="한컴산뜻돋움"/>
              </a:rPr>
              <a:t> </a:t>
            </a:r>
            <a:r>
              <a:rPr sz="2400" dirty="0">
                <a:solidFill>
                  <a:srgbClr val="001F5F"/>
                </a:solidFill>
                <a:latin typeface="한컴산뜻돋움"/>
                <a:cs typeface="한컴산뜻돋움"/>
              </a:rPr>
              <a:t>display</a:t>
            </a:r>
            <a:r>
              <a:rPr sz="2400" spc="-105" dirty="0">
                <a:solidFill>
                  <a:srgbClr val="001F5F"/>
                </a:solidFill>
                <a:latin typeface="한컴산뜻돋움"/>
                <a:cs typeface="한컴산뜻돋움"/>
              </a:rPr>
              <a:t> </a:t>
            </a:r>
            <a:r>
              <a:rPr sz="2400" dirty="0">
                <a:solidFill>
                  <a:srgbClr val="001F5F"/>
                </a:solidFill>
                <a:latin typeface="한컴산뜻돋움"/>
                <a:cs typeface="한컴산뜻돋움"/>
              </a:rPr>
              <a:t>=</a:t>
            </a:r>
            <a:r>
              <a:rPr sz="2400" spc="-110" dirty="0">
                <a:solidFill>
                  <a:srgbClr val="001F5F"/>
                </a:solidFill>
                <a:latin typeface="한컴산뜻돋움"/>
                <a:cs typeface="한컴산뜻돋움"/>
              </a:rPr>
              <a:t> </a:t>
            </a:r>
            <a:r>
              <a:rPr sz="2400" spc="-10" dirty="0">
                <a:solidFill>
                  <a:srgbClr val="001F5F"/>
                </a:solidFill>
                <a:latin typeface="한컴산뜻돋움"/>
                <a:cs typeface="한컴산뜻돋움"/>
              </a:rPr>
              <a:t>now.</a:t>
            </a:r>
            <a:r>
              <a:rPr sz="2400" spc="-10" dirty="0">
                <a:solidFill>
                  <a:srgbClr val="A785D4"/>
                </a:solidFill>
                <a:latin typeface="한컴산뜻돋움"/>
                <a:cs typeface="한컴산뜻돋움"/>
              </a:rPr>
              <a:t>toLocaleString</a:t>
            </a:r>
            <a:r>
              <a:rPr sz="2400" spc="-10" dirty="0">
                <a:solidFill>
                  <a:srgbClr val="001F5F"/>
                </a:solidFill>
                <a:latin typeface="한컴산뜻돋움"/>
                <a:cs typeface="한컴산뜻돋움"/>
              </a:rPr>
              <a:t>() document.write(display)</a:t>
            </a:r>
            <a:endParaRPr sz="2400" dirty="0">
              <a:latin typeface="한컴산뜻돋움"/>
              <a:cs typeface="한컴산뜻돋움"/>
            </a:endParaRPr>
          </a:p>
          <a:p>
            <a:pPr marL="12700">
              <a:lnSpc>
                <a:spcPct val="100000"/>
              </a:lnSpc>
            </a:pPr>
            <a:r>
              <a:rPr sz="2400" spc="-10" dirty="0">
                <a:solidFill>
                  <a:srgbClr val="001F5F"/>
                </a:solidFill>
                <a:latin typeface="한컴산뜻돋움"/>
                <a:cs typeface="한컴산뜻돋움"/>
              </a:rPr>
              <a:t>&lt;/SCRIPT&gt;</a:t>
            </a:r>
            <a:endParaRPr sz="2400" dirty="0">
              <a:latin typeface="한컴산뜻돋움"/>
              <a:cs typeface="한컴산뜻돋움"/>
            </a:endParaRPr>
          </a:p>
          <a:p>
            <a:pPr marL="12700">
              <a:lnSpc>
                <a:spcPct val="100000"/>
              </a:lnSpc>
            </a:pPr>
            <a:r>
              <a:rPr sz="2400" spc="-10" dirty="0">
                <a:solidFill>
                  <a:srgbClr val="001F5F"/>
                </a:solidFill>
                <a:latin typeface="한컴산뜻돋움"/>
                <a:cs typeface="한컴산뜻돋움"/>
              </a:rPr>
              <a:t>&lt;/HEAD&gt;</a:t>
            </a:r>
            <a:endParaRPr sz="2400" dirty="0">
              <a:latin typeface="한컴산뜻돋움"/>
              <a:cs typeface="한컴산뜻돋움"/>
            </a:endParaRPr>
          </a:p>
          <a:p>
            <a:pPr marL="12700">
              <a:lnSpc>
                <a:spcPct val="100000"/>
              </a:lnSpc>
            </a:pPr>
            <a:r>
              <a:rPr sz="2400" spc="-10" dirty="0">
                <a:solidFill>
                  <a:srgbClr val="001F5F"/>
                </a:solidFill>
                <a:latin typeface="한컴산뜻돋움"/>
                <a:cs typeface="한컴산뜻돋움"/>
              </a:rPr>
              <a:t>&lt;BODY&gt;</a:t>
            </a:r>
            <a:endParaRPr sz="2400" dirty="0">
              <a:latin typeface="한컴산뜻돋움"/>
              <a:cs typeface="한컴산뜻돋움"/>
            </a:endParaRPr>
          </a:p>
          <a:p>
            <a:pPr marL="12700">
              <a:lnSpc>
                <a:spcPct val="100000"/>
              </a:lnSpc>
            </a:pPr>
            <a:r>
              <a:rPr sz="2400" spc="-10" dirty="0">
                <a:solidFill>
                  <a:srgbClr val="001F5F"/>
                </a:solidFill>
                <a:latin typeface="한컴산뜻돋움"/>
                <a:cs typeface="한컴산뜻돋움"/>
              </a:rPr>
              <a:t>&lt;/BODY&gt;</a:t>
            </a:r>
            <a:endParaRPr sz="2400" dirty="0">
              <a:latin typeface="한컴산뜻돋움"/>
              <a:cs typeface="한컴산뜻돋움"/>
            </a:endParaRPr>
          </a:p>
          <a:p>
            <a:pPr marL="12700">
              <a:lnSpc>
                <a:spcPct val="100000"/>
              </a:lnSpc>
            </a:pPr>
            <a:r>
              <a:rPr sz="2400" spc="-10" dirty="0">
                <a:solidFill>
                  <a:srgbClr val="001F5F"/>
                </a:solidFill>
                <a:latin typeface="한컴산뜻돋움"/>
                <a:cs typeface="한컴산뜻돋움"/>
              </a:rPr>
              <a:t>&lt;/HTML&gt;</a:t>
            </a:r>
            <a:endParaRPr sz="2400" dirty="0">
              <a:latin typeface="한컴산뜻돋움"/>
              <a:cs typeface="한컴산뜻돋움"/>
            </a:endParaRPr>
          </a:p>
        </p:txBody>
      </p:sp>
      <p:grpSp>
        <p:nvGrpSpPr>
          <p:cNvPr id="8" name="object 8"/>
          <p:cNvGrpSpPr/>
          <p:nvPr/>
        </p:nvGrpSpPr>
        <p:grpSpPr>
          <a:xfrm>
            <a:off x="6412991" y="2872739"/>
            <a:ext cx="4450715" cy="2102485"/>
            <a:chOff x="6412991" y="2872739"/>
            <a:chExt cx="4450715" cy="2102485"/>
          </a:xfrm>
        </p:grpSpPr>
        <p:pic>
          <p:nvPicPr>
            <p:cNvPr id="9" name="object 9"/>
            <p:cNvPicPr/>
            <p:nvPr/>
          </p:nvPicPr>
          <p:blipFill>
            <a:blip r:embed="rId4" cstate="print"/>
            <a:stretch>
              <a:fillRect/>
            </a:stretch>
          </p:blipFill>
          <p:spPr>
            <a:xfrm>
              <a:off x="6412991" y="2872739"/>
              <a:ext cx="4450549" cy="1851952"/>
            </a:xfrm>
            <a:prstGeom prst="rect">
              <a:avLst/>
            </a:prstGeom>
          </p:spPr>
        </p:pic>
        <p:pic>
          <p:nvPicPr>
            <p:cNvPr id="10" name="object 10"/>
            <p:cNvPicPr/>
            <p:nvPr/>
          </p:nvPicPr>
          <p:blipFill>
            <a:blip r:embed="rId5" cstate="print"/>
            <a:stretch>
              <a:fillRect/>
            </a:stretch>
          </p:blipFill>
          <p:spPr>
            <a:xfrm>
              <a:off x="6632447" y="4724400"/>
              <a:ext cx="3919726" cy="250469"/>
            </a:xfrm>
            <a:prstGeom prst="rect">
              <a:avLst/>
            </a:prstGeom>
          </p:spPr>
        </p:pic>
      </p:grpSp>
      <p:sp>
        <p:nvSpPr>
          <p:cNvPr id="11" name="object 11"/>
          <p:cNvSpPr txBox="1"/>
          <p:nvPr/>
        </p:nvSpPr>
        <p:spPr>
          <a:xfrm>
            <a:off x="8853082" y="2657867"/>
            <a:ext cx="1816735" cy="186690"/>
          </a:xfrm>
          <a:prstGeom prst="rect">
            <a:avLst/>
          </a:prstGeom>
        </p:spPr>
        <p:txBody>
          <a:bodyPr vert="horz" wrap="square" lIns="0" tIns="13335" rIns="0" bIns="0" rtlCol="0">
            <a:spAutoFit/>
          </a:bodyPr>
          <a:lstStyle/>
          <a:p>
            <a:pPr marL="12700">
              <a:lnSpc>
                <a:spcPct val="100000"/>
              </a:lnSpc>
              <a:spcBef>
                <a:spcPts val="105"/>
              </a:spcBef>
            </a:pPr>
            <a:r>
              <a:rPr sz="1050" spc="260" dirty="0">
                <a:solidFill>
                  <a:srgbClr val="585858"/>
                </a:solidFill>
                <a:latin typeface="한컴산뜻돋움"/>
                <a:cs typeface="한컴산뜻돋움"/>
              </a:rPr>
              <a:t>[</a:t>
            </a:r>
            <a:r>
              <a:rPr sz="1050" spc="260" dirty="0">
                <a:solidFill>
                  <a:srgbClr val="585858"/>
                </a:solidFill>
                <a:latin typeface="휴먼아미체"/>
                <a:cs typeface="휴먼아미체"/>
              </a:rPr>
              <a:t>이미지</a:t>
            </a:r>
            <a:r>
              <a:rPr sz="1050" spc="-225" dirty="0">
                <a:solidFill>
                  <a:srgbClr val="585858"/>
                </a:solidFill>
                <a:latin typeface="휴먼아미체"/>
                <a:cs typeface="휴먼아미체"/>
              </a:rPr>
              <a:t> </a:t>
            </a:r>
            <a:r>
              <a:rPr sz="1050" dirty="0">
                <a:solidFill>
                  <a:srgbClr val="585858"/>
                </a:solidFill>
                <a:latin typeface="한컴산뜻돋움"/>
                <a:cs typeface="한컴산뜻돋움"/>
              </a:rPr>
              <a:t>&amp;</a:t>
            </a:r>
            <a:r>
              <a:rPr sz="1050" spc="-40" dirty="0">
                <a:solidFill>
                  <a:srgbClr val="585858"/>
                </a:solidFill>
                <a:latin typeface="한컴산뜻돋움"/>
                <a:cs typeface="한컴산뜻돋움"/>
              </a:rPr>
              <a:t> </a:t>
            </a:r>
            <a:r>
              <a:rPr sz="1050" spc="270" dirty="0">
                <a:solidFill>
                  <a:srgbClr val="585858"/>
                </a:solidFill>
                <a:latin typeface="휴먼아미체"/>
                <a:cs typeface="휴먼아미체"/>
              </a:rPr>
              <a:t>어문</a:t>
            </a:r>
            <a:r>
              <a:rPr sz="1050" spc="270" dirty="0">
                <a:solidFill>
                  <a:srgbClr val="585858"/>
                </a:solidFill>
                <a:latin typeface="한컴산뜻돋움"/>
                <a:cs typeface="한컴산뜻돋움"/>
              </a:rPr>
              <a:t>]</a:t>
            </a:r>
            <a:r>
              <a:rPr sz="1050" spc="-75" dirty="0">
                <a:solidFill>
                  <a:srgbClr val="585858"/>
                </a:solidFill>
                <a:latin typeface="한컴산뜻돋움"/>
                <a:cs typeface="한컴산뜻돋움"/>
              </a:rPr>
              <a:t> </a:t>
            </a:r>
            <a:r>
              <a:rPr sz="1050" spc="405" dirty="0">
                <a:solidFill>
                  <a:srgbClr val="585858"/>
                </a:solidFill>
                <a:latin typeface="휴먼아미체"/>
                <a:cs typeface="휴먼아미체"/>
              </a:rPr>
              <a:t>교수자</a:t>
            </a:r>
            <a:r>
              <a:rPr sz="1050" spc="-220" dirty="0">
                <a:solidFill>
                  <a:srgbClr val="585858"/>
                </a:solidFill>
                <a:latin typeface="휴먼아미체"/>
                <a:cs typeface="휴먼아미체"/>
              </a:rPr>
              <a:t> </a:t>
            </a:r>
            <a:r>
              <a:rPr sz="1050" spc="245" dirty="0">
                <a:solidFill>
                  <a:srgbClr val="585858"/>
                </a:solidFill>
                <a:latin typeface="휴먼아미체"/>
                <a:cs typeface="휴먼아미체"/>
              </a:rPr>
              <a:t>자체제작</a:t>
            </a:r>
            <a:endParaRPr sz="1050">
              <a:latin typeface="휴먼아미체"/>
              <a:cs typeface="휴먼아미체"/>
            </a:endParaRPr>
          </a:p>
        </p:txBody>
      </p:sp>
      <p:pic>
        <p:nvPicPr>
          <p:cNvPr id="12" name="object 12"/>
          <p:cNvPicPr/>
          <p:nvPr/>
        </p:nvPicPr>
        <p:blipFill>
          <a:blip r:embed="rId6" cstate="print"/>
          <a:stretch>
            <a:fillRect/>
          </a:stretch>
        </p:blipFill>
        <p:spPr>
          <a:xfrm>
            <a:off x="8599931" y="2653283"/>
            <a:ext cx="219455" cy="219455"/>
          </a:xfrm>
          <a:prstGeom prst="rect">
            <a:avLst/>
          </a:prstGeom>
        </p:spPr>
      </p:pic>
      <p:sp>
        <p:nvSpPr>
          <p:cNvPr id="15" name="TextBox 14">
            <a:extLst>
              <a:ext uri="{FF2B5EF4-FFF2-40B4-BE49-F238E27FC236}">
                <a16:creationId xmlns:a16="http://schemas.microsoft.com/office/drawing/2014/main" id="{468E70A1-2E6F-1CA2-347E-B9E354953717}"/>
              </a:ext>
            </a:extLst>
          </p:cNvPr>
          <p:cNvSpPr txBox="1"/>
          <p:nvPr/>
        </p:nvSpPr>
        <p:spPr>
          <a:xfrm>
            <a:off x="306647" y="319086"/>
            <a:ext cx="9299995" cy="707886"/>
          </a:xfrm>
          <a:prstGeom prst="rect">
            <a:avLst/>
          </a:prstGeom>
          <a:noFill/>
        </p:spPr>
        <p:txBody>
          <a:bodyPr wrap="square">
            <a:spAutoFit/>
          </a:bodyPr>
          <a:lstStyle/>
          <a:p>
            <a:r>
              <a:rPr lang="ko-KR" altLang="en-US" sz="4000" dirty="0">
                <a:latin typeface="KoPubWorld돋움체 Bold" panose="00000800000000000000" pitchFamily="2" charset="-127"/>
                <a:ea typeface="KoPubWorld돋움체 Bold" panose="00000800000000000000" pitchFamily="2" charset="-127"/>
                <a:cs typeface="KoPubWorld돋움체 Bold" panose="00000800000000000000" pitchFamily="2" charset="-127"/>
              </a:rPr>
              <a:t>자바스크립트 기초</a:t>
            </a:r>
          </a:p>
        </p:txBody>
      </p:sp>
      <p:sp>
        <p:nvSpPr>
          <p:cNvPr id="13" name="TextBox 12">
            <a:extLst>
              <a:ext uri="{FF2B5EF4-FFF2-40B4-BE49-F238E27FC236}">
                <a16:creationId xmlns:a16="http://schemas.microsoft.com/office/drawing/2014/main" id="{6A940FCF-9B19-4E0A-1014-F00F1DF86FCF}"/>
              </a:ext>
            </a:extLst>
          </p:cNvPr>
          <p:cNvSpPr txBox="1"/>
          <p:nvPr/>
        </p:nvSpPr>
        <p:spPr>
          <a:xfrm>
            <a:off x="10591800" y="173526"/>
            <a:ext cx="1360714" cy="369332"/>
          </a:xfrm>
          <a:prstGeom prst="rect">
            <a:avLst/>
          </a:prstGeom>
          <a:noFill/>
        </p:spPr>
        <p:txBody>
          <a:bodyPr wrap="square">
            <a:spAutoFit/>
          </a:bodyPr>
          <a:lstStyle/>
          <a:p>
            <a:r>
              <a:rPr lang="ko-KR" altLang="en-US" dirty="0"/>
              <a:t>js108.html</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9AE6FBF-5233-C615-4A6B-E522A2AD1B78}"/>
              </a:ext>
            </a:extLst>
          </p:cNvPr>
          <p:cNvSpPr txBox="1"/>
          <p:nvPr/>
        </p:nvSpPr>
        <p:spPr>
          <a:xfrm>
            <a:off x="306647" y="319086"/>
            <a:ext cx="9299995" cy="707886"/>
          </a:xfrm>
          <a:prstGeom prst="rect">
            <a:avLst/>
          </a:prstGeom>
          <a:noFill/>
        </p:spPr>
        <p:txBody>
          <a:bodyPr wrap="square">
            <a:spAutoFit/>
          </a:bodyPr>
          <a:lstStyle/>
          <a:p>
            <a:r>
              <a:rPr lang="ko-KR" altLang="en-US" sz="4000" dirty="0">
                <a:latin typeface="KoPubWorld돋움체 Bold" panose="00000800000000000000" pitchFamily="2" charset="-127"/>
                <a:ea typeface="KoPubWorld돋움체 Bold" panose="00000800000000000000" pitchFamily="2" charset="-127"/>
                <a:cs typeface="KoPubWorld돋움체 Bold" panose="00000800000000000000" pitchFamily="2" charset="-127"/>
              </a:rPr>
              <a:t>오류를 확인하는 방법</a:t>
            </a:r>
          </a:p>
        </p:txBody>
      </p:sp>
      <p:sp>
        <p:nvSpPr>
          <p:cNvPr id="9" name="텍스트 개체 틀 8">
            <a:extLst>
              <a:ext uri="{FF2B5EF4-FFF2-40B4-BE49-F238E27FC236}">
                <a16:creationId xmlns:a16="http://schemas.microsoft.com/office/drawing/2014/main" id="{D2709D1D-3E57-0EB7-CD90-CE02406C294C}"/>
              </a:ext>
            </a:extLst>
          </p:cNvPr>
          <p:cNvSpPr txBox="1">
            <a:spLocks/>
          </p:cNvSpPr>
          <p:nvPr/>
        </p:nvSpPr>
        <p:spPr>
          <a:xfrm>
            <a:off x="455474" y="1099426"/>
            <a:ext cx="11281052" cy="5439488"/>
          </a:xfrm>
          <a:prstGeom prst="rect">
            <a:avLst/>
          </a:prstGeom>
        </p:spPr>
        <p:txBody>
          <a:bodyPr vert="horz" lIns="91440" tIns="45720" rIns="91440" bIns="45720" rtlCol="0">
            <a:normAutofit fontScale="92500" lnSpcReduction="10000"/>
          </a:bodyPr>
          <a:lstStyle>
            <a:lvl1pPr marL="228600" indent="-228600" algn="l" defTabSz="914400" rtl="0" eaLnBrk="1" latinLnBrk="1" hangingPunct="1">
              <a:lnSpc>
                <a:spcPct val="120000"/>
              </a:lnSpc>
              <a:spcBef>
                <a:spcPts val="1000"/>
              </a:spcBef>
              <a:buClr>
                <a:srgbClr val="4BB0A0"/>
              </a:buClr>
              <a:buFont typeface="시스템 서체"/>
              <a:buChar char="◦"/>
              <a:defRPr sz="2000" kern="1200">
                <a:solidFill>
                  <a:schemeClr val="tx1"/>
                </a:solidFill>
                <a:latin typeface="맑은 고딕" pitchFamily="50" charset="-127"/>
                <a:ea typeface="맑은 고딕" pitchFamily="50" charset="-127"/>
                <a:cs typeface="+mn-cs"/>
              </a:defRPr>
            </a:lvl1pPr>
            <a:lvl2pPr marL="685800" indent="-228600" algn="l" defTabSz="914400" rtl="0" eaLnBrk="1" latinLnBrk="1" hangingPunct="1">
              <a:lnSpc>
                <a:spcPct val="120000"/>
              </a:lnSpc>
              <a:spcBef>
                <a:spcPts val="500"/>
              </a:spcBef>
              <a:buFont typeface="시스템 서체"/>
              <a:buChar char="⁃"/>
              <a:defRPr sz="1800" kern="1200">
                <a:solidFill>
                  <a:schemeClr val="tx1"/>
                </a:solidFill>
                <a:latin typeface="맑은 고딕" pitchFamily="50" charset="-127"/>
                <a:ea typeface="맑은 고딕" pitchFamily="50" charset="-127"/>
                <a:cs typeface="+mn-cs"/>
              </a:defRPr>
            </a:lvl2pPr>
            <a:lvl3pPr marL="1143000" indent="-228600" algn="l" defTabSz="914400" rtl="0" eaLnBrk="1" latinLnBrk="1" hangingPunct="1">
              <a:lnSpc>
                <a:spcPct val="120000"/>
              </a:lnSpc>
              <a:spcBef>
                <a:spcPts val="500"/>
              </a:spcBef>
              <a:buFont typeface="Arial" panose="020B0604020202020204" pitchFamily="34" charset="0"/>
              <a:buChar char="•"/>
              <a:defRPr sz="1600" kern="1200">
                <a:solidFill>
                  <a:schemeClr val="tx1"/>
                </a:solidFill>
                <a:latin typeface="맑은 고딕" pitchFamily="50" charset="-127"/>
                <a:ea typeface="맑은 고딕" pitchFamily="50" charset="-127"/>
                <a:cs typeface="+mn-cs"/>
              </a:defRPr>
            </a:lvl3pPr>
            <a:lvl4pPr marL="1600200" indent="-228600" algn="l" defTabSz="914400" rtl="0" eaLnBrk="1" latinLnBrk="1" hangingPunct="1">
              <a:lnSpc>
                <a:spcPct val="120000"/>
              </a:lnSpc>
              <a:spcBef>
                <a:spcPts val="500"/>
              </a:spcBef>
              <a:buFont typeface="Arial" panose="020B0604020202020204" pitchFamily="34" charset="0"/>
              <a:buChar char="•"/>
              <a:defRPr sz="1400" kern="1200">
                <a:solidFill>
                  <a:schemeClr val="tx1"/>
                </a:solidFill>
                <a:latin typeface="맑은 고딕" pitchFamily="50" charset="-127"/>
                <a:ea typeface="맑은 고딕" pitchFamily="50" charset="-127"/>
                <a:cs typeface="+mn-cs"/>
              </a:defRPr>
            </a:lvl4pPr>
            <a:lvl5pPr marL="2057400" indent="-228600" algn="l" defTabSz="914400" rtl="0" eaLnBrk="1" latinLnBrk="1" hangingPunct="1">
              <a:lnSpc>
                <a:spcPct val="120000"/>
              </a:lnSpc>
              <a:spcBef>
                <a:spcPts val="500"/>
              </a:spcBef>
              <a:buFont typeface="Arial" panose="020B0604020202020204" pitchFamily="34" charset="0"/>
              <a:buChar char="•"/>
              <a:defRPr sz="1400" kern="1200">
                <a:solidFill>
                  <a:schemeClr val="tx1"/>
                </a:solidFill>
                <a:latin typeface="맑은 고딕" pitchFamily="50" charset="-127"/>
                <a:ea typeface="맑은 고딕"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ko-KR" altLang="en-US" sz="1700" b="0" i="0" u="none" strike="noStrike" baseline="0" dirty="0">
                <a:solidFill>
                  <a:srgbClr val="000000"/>
                </a:solidFill>
                <a:latin typeface="YoonV YoonMyungjo100Std_OTF"/>
              </a:rPr>
              <a:t>내가 무엇을 잘못 입력했는지 알아내는 방법과 찾는 방법</a:t>
            </a:r>
            <a:endParaRPr lang="en-US" altLang="ko-KR" sz="1700" b="0" i="0" u="none" strike="noStrike" baseline="0" dirty="0">
              <a:solidFill>
                <a:srgbClr val="000000"/>
              </a:solidFill>
              <a:latin typeface="YoonV YoonMyungjo100Std_OTF"/>
            </a:endParaRPr>
          </a:p>
          <a:p>
            <a:pPr lvl="2"/>
            <a:endParaRPr lang="en-US" altLang="ko-KR" sz="1400" dirty="0">
              <a:solidFill>
                <a:srgbClr val="000000"/>
              </a:solidFill>
              <a:latin typeface="YoonV YoonMyungjo100Std_OTF"/>
            </a:endParaRPr>
          </a:p>
          <a:p>
            <a:pPr lvl="2"/>
            <a:endParaRPr lang="en-US" altLang="ko-KR" sz="1400" b="0" i="0" u="none" strike="noStrike" baseline="0" dirty="0">
              <a:solidFill>
                <a:srgbClr val="000000"/>
              </a:solidFill>
              <a:latin typeface="YoonV YoonMyungjo100Std_OTF"/>
            </a:endParaRPr>
          </a:p>
          <a:p>
            <a:pPr lvl="2"/>
            <a:endParaRPr lang="en-US" altLang="ko-KR" sz="1400" dirty="0">
              <a:solidFill>
                <a:srgbClr val="000000"/>
              </a:solidFill>
              <a:latin typeface="YoonV YoonMyungjo100Std_OTF"/>
            </a:endParaRPr>
          </a:p>
          <a:p>
            <a:pPr lvl="2"/>
            <a:endParaRPr lang="en-US" altLang="ko-KR" sz="1400" b="0" i="0" u="none" strike="noStrike" baseline="0" dirty="0">
              <a:solidFill>
                <a:srgbClr val="000000"/>
              </a:solidFill>
              <a:latin typeface="YoonV YoonMyungjo100Std_OTF"/>
            </a:endParaRPr>
          </a:p>
          <a:p>
            <a:pPr lvl="2"/>
            <a:endParaRPr lang="en-US" altLang="ko-KR" sz="1400" dirty="0">
              <a:solidFill>
                <a:srgbClr val="000000"/>
              </a:solidFill>
              <a:latin typeface="YoonV YoonMyungjo100Std_OTF"/>
            </a:endParaRPr>
          </a:p>
          <a:p>
            <a:pPr marL="914400" lvl="2" indent="0">
              <a:buNone/>
            </a:pPr>
            <a:r>
              <a:rPr lang="en-US" altLang="ko-KR" sz="1700" b="0" i="0" u="none" strike="noStrike" baseline="0" dirty="0">
                <a:solidFill>
                  <a:srgbClr val="000000"/>
                </a:solidFill>
                <a:latin typeface="YoonV YoonMyungjo100Std_OTF"/>
              </a:rPr>
              <a:t>01: </a:t>
            </a:r>
            <a:r>
              <a:rPr lang="ko-KR" altLang="en-US" sz="1700" b="0" i="0" u="none" strike="noStrike" baseline="0" dirty="0">
                <a:solidFill>
                  <a:srgbClr val="000000"/>
                </a:solidFill>
                <a:latin typeface="YoonV YoonMyungjo100Std_OTF"/>
              </a:rPr>
              <a:t>현재 상태에서 코드를 실행해보면 아무 것도 출력되지 않음</a:t>
            </a:r>
            <a:endParaRPr lang="en-US" altLang="ko-KR" sz="1700" b="0" i="0" u="none" strike="noStrike" baseline="0" dirty="0">
              <a:solidFill>
                <a:srgbClr val="000000"/>
              </a:solidFill>
              <a:latin typeface="YoonV YoonMyungjo100Std_OTF"/>
            </a:endParaRPr>
          </a:p>
          <a:p>
            <a:pPr marL="914400" lvl="2" indent="0">
              <a:buNone/>
            </a:pPr>
            <a:r>
              <a:rPr lang="en-US" altLang="ko-KR" sz="1700" dirty="0">
                <a:solidFill>
                  <a:srgbClr val="000000"/>
                </a:solidFill>
                <a:latin typeface="YoonV YoonMyungjo100Std_OTF"/>
              </a:rPr>
              <a:t>02: </a:t>
            </a:r>
            <a:r>
              <a:rPr lang="ko-KR" altLang="en-US" sz="1700" dirty="0">
                <a:solidFill>
                  <a:srgbClr val="000000"/>
                </a:solidFill>
                <a:latin typeface="YoonV YoonMyungjo100Std_OTF"/>
              </a:rPr>
              <a:t>크롬에서 코드를 실행한 후 마우스 오른쪽 버튼을 클릭해 </a:t>
            </a:r>
            <a:r>
              <a:rPr lang="en-US" altLang="ko-KR" sz="1700" dirty="0">
                <a:solidFill>
                  <a:srgbClr val="000000"/>
                </a:solidFill>
                <a:latin typeface="YoonV YoonMyungjo100Std_OTF"/>
              </a:rPr>
              <a:t>[</a:t>
            </a:r>
            <a:r>
              <a:rPr lang="ko-KR" altLang="en-US" sz="1700" dirty="0">
                <a:solidFill>
                  <a:srgbClr val="000000"/>
                </a:solidFill>
                <a:latin typeface="YoonV YoonMyungjo100Std_OTF"/>
              </a:rPr>
              <a:t>검사</a:t>
            </a:r>
            <a:r>
              <a:rPr lang="en-US" altLang="ko-KR" sz="1700" dirty="0">
                <a:solidFill>
                  <a:srgbClr val="000000"/>
                </a:solidFill>
                <a:latin typeface="YoonV YoonMyungjo100Std_OTF"/>
              </a:rPr>
              <a:t>]</a:t>
            </a:r>
            <a:r>
              <a:rPr lang="ko-KR" altLang="en-US" sz="1700" dirty="0">
                <a:solidFill>
                  <a:srgbClr val="000000"/>
                </a:solidFill>
                <a:latin typeface="YoonV YoonMyungjo100Std_OTF"/>
              </a:rPr>
              <a:t>를 선택</a:t>
            </a:r>
            <a:endParaRPr lang="en-US" altLang="ko-KR" sz="1700" dirty="0">
              <a:solidFill>
                <a:srgbClr val="000000"/>
              </a:solidFill>
              <a:latin typeface="YoonV YoonMyungjo100Std_OTF"/>
            </a:endParaRPr>
          </a:p>
          <a:p>
            <a:pPr marL="914400" lvl="2" indent="0">
              <a:buNone/>
            </a:pPr>
            <a:r>
              <a:rPr lang="en-US" altLang="ko-KR" sz="1700" b="0" i="0" u="none" strike="noStrike" baseline="0" dirty="0">
                <a:solidFill>
                  <a:srgbClr val="000000"/>
                </a:solidFill>
                <a:latin typeface="YoonV YoonMyungjo100Std_OTF"/>
              </a:rPr>
              <a:t>03: </a:t>
            </a:r>
            <a:r>
              <a:rPr lang="ko-KR" altLang="en-US" sz="1700" b="0" i="0" u="none" strike="noStrike" baseline="0" dirty="0">
                <a:solidFill>
                  <a:srgbClr val="000000"/>
                </a:solidFill>
                <a:latin typeface="YoonV YoonMyungjo100Std_OTF"/>
              </a:rPr>
              <a:t>개발자 도구 오른쪽 위에 </a:t>
            </a:r>
            <a:r>
              <a:rPr lang="en-US" altLang="ko-KR" sz="1700" b="0" i="0" u="none" strike="noStrike" baseline="0" dirty="0">
                <a:solidFill>
                  <a:srgbClr val="000000"/>
                </a:solidFill>
                <a:latin typeface="YoonV YoonMyungjo100Std_OTF"/>
              </a:rPr>
              <a:t>× </a:t>
            </a:r>
            <a:r>
              <a:rPr lang="ko-KR" altLang="en-US" sz="1700" b="0" i="0" u="none" strike="noStrike" baseline="0" dirty="0">
                <a:solidFill>
                  <a:srgbClr val="000000"/>
                </a:solidFill>
                <a:latin typeface="YoonV YoonMyungjo100Std_OTF"/>
              </a:rPr>
              <a:t>표시가 되어 있는 붉은색 원      </a:t>
            </a:r>
            <a:r>
              <a:rPr lang="en-US" altLang="ko-KR" sz="1700" b="0" i="0" u="none" strike="noStrike" baseline="0" dirty="0">
                <a:solidFill>
                  <a:srgbClr val="000000"/>
                </a:solidFill>
                <a:latin typeface="YoonV YoonMyungjo100Std_OTF"/>
              </a:rPr>
              <a:t>(</a:t>
            </a:r>
            <a:r>
              <a:rPr lang="ko-KR" altLang="en-US" sz="1700" b="0" i="0" u="none" strike="noStrike" baseline="0" dirty="0">
                <a:solidFill>
                  <a:srgbClr val="000000"/>
                </a:solidFill>
                <a:latin typeface="YoonV YoonMyungjo100Std_OTF"/>
              </a:rPr>
              <a:t>자바스크립트 코드 등에 오류가 발생했을 때 출력되는 아이콘</a:t>
            </a:r>
            <a:r>
              <a:rPr lang="en-US" altLang="ko-KR" sz="1700" b="0" i="0" u="none" strike="noStrike" baseline="0" dirty="0">
                <a:solidFill>
                  <a:srgbClr val="000000"/>
                </a:solidFill>
                <a:latin typeface="YoonV YoonMyungjo100Std_OTF"/>
              </a:rPr>
              <a:t>) </a:t>
            </a:r>
            <a:r>
              <a:rPr lang="ko-KR" altLang="en-US" sz="1700" b="0" i="0" u="none" strike="noStrike" baseline="0" dirty="0">
                <a:solidFill>
                  <a:srgbClr val="000000"/>
                </a:solidFill>
                <a:latin typeface="YoonV YoonMyungjo100Std_OTF"/>
              </a:rPr>
              <a:t>아이콘을 클릭하거나 개발자 도구의 </a:t>
            </a:r>
            <a:r>
              <a:rPr lang="en-US" altLang="ko-KR" sz="1700" b="0" i="0" u="none" strike="noStrike" baseline="0" dirty="0">
                <a:solidFill>
                  <a:srgbClr val="000000"/>
                </a:solidFill>
                <a:latin typeface="YoonV YoonMyungjo100Std_OTF"/>
              </a:rPr>
              <a:t>[Console] </a:t>
            </a:r>
            <a:r>
              <a:rPr lang="ko-KR" altLang="en-US" sz="1700" b="0" i="0" u="none" strike="noStrike" baseline="0" dirty="0">
                <a:solidFill>
                  <a:srgbClr val="000000"/>
                </a:solidFill>
                <a:latin typeface="YoonV YoonMyungjo100Std_OTF"/>
              </a:rPr>
              <a:t>탭을 클릭</a:t>
            </a:r>
            <a:endParaRPr lang="en-US" altLang="ko-KR" sz="1700" b="0" i="0" u="none" strike="noStrike" baseline="0" dirty="0">
              <a:solidFill>
                <a:srgbClr val="000000"/>
              </a:solidFill>
              <a:latin typeface="YoonV YoonMyungjo100Std_OTF"/>
            </a:endParaRPr>
          </a:p>
          <a:p>
            <a:pPr marL="914400" lvl="2" indent="0">
              <a:buNone/>
            </a:pPr>
            <a:r>
              <a:rPr lang="en-US" altLang="ko-KR" sz="1700" dirty="0">
                <a:solidFill>
                  <a:srgbClr val="000000"/>
                </a:solidFill>
                <a:latin typeface="YoonV YoonMyungjo100Std_OTF"/>
              </a:rPr>
              <a:t>04: </a:t>
            </a:r>
            <a:r>
              <a:rPr lang="ko-KR" altLang="en-US" sz="1700" dirty="0">
                <a:solidFill>
                  <a:srgbClr val="000000"/>
                </a:solidFill>
                <a:latin typeface="YoonV YoonMyungjo100Std_OTF"/>
              </a:rPr>
              <a:t>‘</a:t>
            </a:r>
            <a:r>
              <a:rPr lang="en-US" altLang="ko-KR" sz="1700" dirty="0">
                <a:solidFill>
                  <a:srgbClr val="000000"/>
                </a:solidFill>
                <a:latin typeface="YoonV YoonMyungjo100Std_OTF"/>
              </a:rPr>
              <a:t>Uncaught </a:t>
            </a:r>
            <a:r>
              <a:rPr lang="en-US" altLang="ko-KR" sz="1700" dirty="0" err="1">
                <a:solidFill>
                  <a:srgbClr val="000000"/>
                </a:solidFill>
                <a:latin typeface="YoonV YoonMyungjo100Std_OTF"/>
              </a:rPr>
              <a:t>ReferenceError</a:t>
            </a:r>
            <a:r>
              <a:rPr lang="en-US" altLang="ko-KR" sz="1700" dirty="0">
                <a:solidFill>
                  <a:srgbClr val="000000"/>
                </a:solidFill>
                <a:latin typeface="YoonV YoonMyungjo100Std_OTF"/>
              </a:rPr>
              <a:t>: </a:t>
            </a:r>
            <a:r>
              <a:rPr lang="en-US" altLang="ko-KR" sz="1700" dirty="0" err="1">
                <a:solidFill>
                  <a:srgbClr val="000000"/>
                </a:solidFill>
                <a:latin typeface="YoonV YoonMyungjo100Std_OTF"/>
              </a:rPr>
              <a:t>alrt</a:t>
            </a:r>
            <a:r>
              <a:rPr lang="en-US" altLang="ko-KR" sz="1700" dirty="0">
                <a:solidFill>
                  <a:srgbClr val="000000"/>
                </a:solidFill>
                <a:latin typeface="YoonV YoonMyungjo100Std_OTF"/>
              </a:rPr>
              <a:t> is not defined’</a:t>
            </a:r>
            <a:r>
              <a:rPr lang="ko-KR" altLang="en-US" sz="1700" dirty="0">
                <a:solidFill>
                  <a:srgbClr val="000000"/>
                </a:solidFill>
                <a:latin typeface="YoonV YoonMyungjo100Std_OTF"/>
              </a:rPr>
              <a:t>라는 오류 출력</a:t>
            </a:r>
            <a:r>
              <a:rPr lang="en-US" altLang="ko-KR" sz="1700" dirty="0">
                <a:solidFill>
                  <a:srgbClr val="000000"/>
                </a:solidFill>
                <a:latin typeface="YoonV YoonMyungjo100Std_OTF"/>
              </a:rPr>
              <a:t>, </a:t>
            </a:r>
            <a:r>
              <a:rPr lang="ko-KR" altLang="en-US" sz="1700" dirty="0">
                <a:solidFill>
                  <a:srgbClr val="000000"/>
                </a:solidFill>
                <a:latin typeface="YoonV YoonMyungjo100Std_OTF"/>
              </a:rPr>
              <a:t>어떤 오류인지 확인</a:t>
            </a:r>
            <a:r>
              <a:rPr lang="en-US" altLang="ko-KR" sz="1700" dirty="0">
                <a:solidFill>
                  <a:srgbClr val="000000"/>
                </a:solidFill>
                <a:latin typeface="YoonV YoonMyungjo100Std_OTF"/>
              </a:rPr>
              <a:t>.  test.html : 6</a:t>
            </a:r>
            <a:r>
              <a:rPr lang="ko-KR" altLang="en-US" sz="1700" dirty="0">
                <a:solidFill>
                  <a:srgbClr val="000000"/>
                </a:solidFill>
                <a:latin typeface="YoonV YoonMyungjo100Std_OTF"/>
              </a:rPr>
              <a:t>은 오류가 발생한 위치</a:t>
            </a:r>
            <a:r>
              <a:rPr lang="en-US" altLang="ko-KR" sz="1700" dirty="0">
                <a:solidFill>
                  <a:srgbClr val="000000"/>
                </a:solidFill>
                <a:latin typeface="YoonV YoonMyungjo100Std_OTF"/>
              </a:rPr>
              <a:t>. [test.html : 6]</a:t>
            </a:r>
            <a:r>
              <a:rPr lang="ko-KR" altLang="en-US" sz="1700" dirty="0">
                <a:solidFill>
                  <a:srgbClr val="000000"/>
                </a:solidFill>
                <a:latin typeface="YoonV YoonMyungjo100Std_OTF"/>
              </a:rPr>
              <a:t>을 클릭하면 오류가 발생한 위치로 이동</a:t>
            </a:r>
            <a:endParaRPr lang="en-US" altLang="ko-KR" sz="1700" dirty="0">
              <a:solidFill>
                <a:srgbClr val="000000"/>
              </a:solidFill>
              <a:latin typeface="YoonV YoonMyungjo100Std_OTF"/>
            </a:endParaRPr>
          </a:p>
          <a:p>
            <a:pPr marL="914400" lvl="2" indent="0">
              <a:buNone/>
            </a:pPr>
            <a:r>
              <a:rPr lang="en-US" altLang="ko-KR" sz="1700" b="0" i="0" u="none" strike="noStrike" baseline="0" dirty="0">
                <a:solidFill>
                  <a:srgbClr val="000000"/>
                </a:solidFill>
                <a:latin typeface="YoonV YoonMyungjo100Std_OTF"/>
              </a:rPr>
              <a:t>05: </a:t>
            </a:r>
            <a:r>
              <a:rPr lang="ko-KR" altLang="en-US" sz="1700" b="0" i="0" u="none" strike="noStrike" baseline="0" dirty="0">
                <a:solidFill>
                  <a:srgbClr val="000000"/>
                </a:solidFill>
                <a:latin typeface="YoonV YoonMyungjo100Std_OTF"/>
              </a:rPr>
              <a:t>붉은색 밑줄이 표시되어 있어 쉽게 오류를 찾을 수 있음</a:t>
            </a:r>
            <a:endParaRPr lang="en-US" altLang="ko-KR" sz="1700" b="0" i="0" u="none" strike="noStrike" baseline="0" dirty="0">
              <a:solidFill>
                <a:srgbClr val="000000"/>
              </a:solidFill>
              <a:latin typeface="YoonV YoonMyungjo100Std_OTF"/>
            </a:endParaRPr>
          </a:p>
          <a:p>
            <a:pPr lvl="2"/>
            <a:endParaRPr lang="en-US" altLang="ko-KR" b="0" i="0" u="none" strike="noStrike" baseline="0" dirty="0">
              <a:solidFill>
                <a:srgbClr val="000000"/>
              </a:solidFill>
              <a:latin typeface="YoonV YoonMyungjo100Std_OTF"/>
            </a:endParaRPr>
          </a:p>
          <a:p>
            <a:pPr lvl="1"/>
            <a:r>
              <a:rPr lang="ko-KR" altLang="en-US" sz="1700" b="0" i="0" u="none" strike="noStrike" baseline="0" dirty="0">
                <a:solidFill>
                  <a:srgbClr val="000000"/>
                </a:solidFill>
                <a:latin typeface="YoonV YoonMyungjo100Std_OTF"/>
              </a:rPr>
              <a:t>처음 자바스크립트를 공부할 때 자주 접하는 오류</a:t>
            </a:r>
            <a:endParaRPr lang="en-US" altLang="ko-KR" sz="1700" b="0" i="0" u="none" strike="noStrike" baseline="0" dirty="0">
              <a:solidFill>
                <a:srgbClr val="000000"/>
              </a:solidFill>
              <a:latin typeface="YoonV YoonMyungjo100Std_OTF"/>
            </a:endParaRPr>
          </a:p>
          <a:p>
            <a:pPr lvl="2"/>
            <a:r>
              <a:rPr lang="en-US" altLang="ko-KR" sz="1700" b="0" i="0" u="none" strike="noStrike" baseline="0" dirty="0" err="1">
                <a:solidFill>
                  <a:srgbClr val="000000"/>
                </a:solidFill>
              </a:rPr>
              <a:t>ReferenceError</a:t>
            </a:r>
            <a:r>
              <a:rPr lang="en-US" altLang="ko-KR" sz="1700" dirty="0">
                <a:solidFill>
                  <a:srgbClr val="000000"/>
                </a:solidFill>
                <a:latin typeface="YoonV YoonMyungjo100Std_OTF"/>
              </a:rPr>
              <a:t>: </a:t>
            </a:r>
            <a:r>
              <a:rPr lang="ko-KR" altLang="en-US" sz="1700" dirty="0">
                <a:solidFill>
                  <a:srgbClr val="000000"/>
                </a:solidFill>
                <a:latin typeface="YoonV YoonMyungjo100Std_OTF"/>
              </a:rPr>
              <a:t>예외 처리</a:t>
            </a:r>
            <a:endParaRPr lang="en-US" altLang="ko-KR" sz="1700" dirty="0">
              <a:solidFill>
                <a:srgbClr val="000000"/>
              </a:solidFill>
              <a:latin typeface="YoonV YoonMyungjo100Std_OTF"/>
            </a:endParaRPr>
          </a:p>
          <a:p>
            <a:pPr lvl="2"/>
            <a:r>
              <a:rPr lang="en-US" altLang="ko-KR" sz="1700" b="0" i="0" u="none" strike="noStrike" baseline="0" dirty="0" err="1">
                <a:solidFill>
                  <a:srgbClr val="000000"/>
                </a:solidFill>
              </a:rPr>
              <a:t>SyntaxError</a:t>
            </a:r>
            <a:r>
              <a:rPr lang="en-US" altLang="ko-KR" sz="1700" b="0" i="0" u="none" strike="noStrike" baseline="0" dirty="0">
                <a:solidFill>
                  <a:srgbClr val="000000"/>
                </a:solidFill>
              </a:rPr>
              <a:t>: </a:t>
            </a:r>
            <a:r>
              <a:rPr lang="ko-KR" altLang="en-US" sz="1700" b="0" i="0" u="none" strike="noStrike" baseline="0" dirty="0">
                <a:solidFill>
                  <a:srgbClr val="000000"/>
                </a:solidFill>
              </a:rPr>
              <a:t>구문 오류</a:t>
            </a:r>
            <a:endParaRPr lang="en-US" altLang="ko-KR" sz="1700" b="0" i="0" u="none" strike="noStrike" baseline="0" dirty="0">
              <a:solidFill>
                <a:srgbClr val="000000"/>
              </a:solidFill>
            </a:endParaRPr>
          </a:p>
          <a:p>
            <a:pPr lvl="1"/>
            <a:endParaRPr lang="en-US" altLang="ko-KR" dirty="0"/>
          </a:p>
        </p:txBody>
      </p:sp>
      <p:pic>
        <p:nvPicPr>
          <p:cNvPr id="10" name="Picture 4">
            <a:extLst>
              <a:ext uri="{FF2B5EF4-FFF2-40B4-BE49-F238E27FC236}">
                <a16:creationId xmlns:a16="http://schemas.microsoft.com/office/drawing/2014/main" id="{E175C36A-6040-B700-5AD7-D3F92930D445}"/>
              </a:ext>
            </a:extLst>
          </p:cNvPr>
          <p:cNvPicPr>
            <a:picLocks noChangeAspect="1"/>
          </p:cNvPicPr>
          <p:nvPr/>
        </p:nvPicPr>
        <p:blipFill>
          <a:blip r:embed="rId2"/>
          <a:stretch>
            <a:fillRect/>
          </a:stretch>
        </p:blipFill>
        <p:spPr>
          <a:xfrm>
            <a:off x="2512386" y="1598094"/>
            <a:ext cx="2256473" cy="989324"/>
          </a:xfrm>
          <a:prstGeom prst="rect">
            <a:avLst/>
          </a:prstGeom>
        </p:spPr>
      </p:pic>
      <p:sp>
        <p:nvSpPr>
          <p:cNvPr id="11" name="Arrow: Right 7">
            <a:extLst>
              <a:ext uri="{FF2B5EF4-FFF2-40B4-BE49-F238E27FC236}">
                <a16:creationId xmlns:a16="http://schemas.microsoft.com/office/drawing/2014/main" id="{A29BF588-5989-0B5B-5323-0CC93676A82B}"/>
              </a:ext>
            </a:extLst>
          </p:cNvPr>
          <p:cNvSpPr/>
          <p:nvPr/>
        </p:nvSpPr>
        <p:spPr>
          <a:xfrm>
            <a:off x="5057852" y="1966549"/>
            <a:ext cx="254318" cy="252413"/>
          </a:xfrm>
          <a:prstGeom prst="rightArrow">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F00816A4-D181-B001-6E83-A2CAA93BF9AB}"/>
              </a:ext>
            </a:extLst>
          </p:cNvPr>
          <p:cNvSpPr txBox="1"/>
          <p:nvPr/>
        </p:nvSpPr>
        <p:spPr>
          <a:xfrm>
            <a:off x="5407240" y="1923478"/>
            <a:ext cx="3300904" cy="338554"/>
          </a:xfrm>
          <a:prstGeom prst="rect">
            <a:avLst/>
          </a:prstGeom>
          <a:noFill/>
        </p:spPr>
        <p:txBody>
          <a:bodyPr wrap="none" rtlCol="0">
            <a:spAutoFit/>
          </a:bodyPr>
          <a:lstStyle/>
          <a:p>
            <a:r>
              <a:rPr lang="en-US" altLang="ko-KR" sz="1600" dirty="0"/>
              <a:t>alert</a:t>
            </a:r>
            <a:r>
              <a:rPr lang="ko-KR" altLang="en-US" sz="1600" dirty="0"/>
              <a:t>를 </a:t>
            </a:r>
            <a:r>
              <a:rPr lang="en-US" altLang="ko-KR" sz="1600" dirty="0" err="1"/>
              <a:t>alrt</a:t>
            </a:r>
            <a:r>
              <a:rPr lang="ko-KR" altLang="en-US" sz="1600" dirty="0"/>
              <a:t>로 잘못 입력했다고 가정</a:t>
            </a:r>
          </a:p>
        </p:txBody>
      </p:sp>
      <p:sp>
        <p:nvSpPr>
          <p:cNvPr id="13" name="Oval 5">
            <a:extLst>
              <a:ext uri="{FF2B5EF4-FFF2-40B4-BE49-F238E27FC236}">
                <a16:creationId xmlns:a16="http://schemas.microsoft.com/office/drawing/2014/main" id="{8D2048E8-35C1-2A61-5929-C925C3EBB3BE}"/>
              </a:ext>
            </a:extLst>
          </p:cNvPr>
          <p:cNvSpPr/>
          <p:nvPr/>
        </p:nvSpPr>
        <p:spPr>
          <a:xfrm>
            <a:off x="6888794" y="3557799"/>
            <a:ext cx="238756" cy="23875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b="1" dirty="0">
                <a:solidFill>
                  <a:schemeClr val="bg1"/>
                </a:solidFill>
              </a:rPr>
              <a:t>X</a:t>
            </a:r>
            <a:endParaRPr lang="ko-KR" altLang="en-US" sz="1600" b="1" dirty="0">
              <a:solidFill>
                <a:schemeClr val="bg1"/>
              </a:solidFill>
            </a:endParaRPr>
          </a:p>
        </p:txBody>
      </p:sp>
    </p:spTree>
    <p:extLst>
      <p:ext uri="{BB962C8B-B14F-4D97-AF65-F5344CB8AC3E}">
        <p14:creationId xmlns:p14="http://schemas.microsoft.com/office/powerpoint/2010/main" val="30206128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253C7D3-D70D-EC39-30F9-99CB3D691FE4}"/>
              </a:ext>
            </a:extLst>
          </p:cNvPr>
          <p:cNvSpPr txBox="1"/>
          <p:nvPr/>
        </p:nvSpPr>
        <p:spPr>
          <a:xfrm>
            <a:off x="568642" y="1897648"/>
            <a:ext cx="10515599" cy="2531783"/>
          </a:xfrm>
          <a:prstGeom prst="rect">
            <a:avLst/>
          </a:prstGeom>
          <a:noFill/>
        </p:spPr>
        <p:txBody>
          <a:bodyPr wrap="square">
            <a:spAutoFit/>
          </a:bodyPr>
          <a:lstStyle/>
          <a:p>
            <a:pPr algn="just">
              <a:lnSpc>
                <a:spcPct val="150000"/>
              </a:lnSpc>
            </a:pPr>
            <a:r>
              <a:rPr lang="ko-KR" altLang="ko-Kore-KR" sz="1800">
                <a:effectLst/>
                <a:latin typeface="맑은 고딕" panose="020B0503020000020004" pitchFamily="34" charset="-127"/>
                <a:ea typeface="맑은 고딕" panose="020B0503020000020004" pitchFamily="34" charset="-127"/>
                <a:cs typeface="맑은 고딕" panose="020B0503020000020004" pitchFamily="34" charset="-127"/>
              </a:rPr>
              <a:t>같은 자바스크립트 소스를 여러 웹 문서에서 사용해야 할 경</a:t>
            </a:r>
            <a:r>
              <a:rPr lang="ko-KR" altLang="en-US" sz="1800">
                <a:effectLst/>
                <a:latin typeface="맑은 고딕" panose="020B0503020000020004" pitchFamily="34" charset="-127"/>
                <a:ea typeface="맑은 고딕" panose="020B0503020000020004" pitchFamily="34" charset="-127"/>
                <a:cs typeface="맑은 고딕" panose="020B0503020000020004" pitchFamily="34" charset="-127"/>
              </a:rPr>
              <a:t>우</a:t>
            </a:r>
            <a:r>
              <a:rPr lang="en-US" altLang="ko-KR" sz="1800">
                <a:effectLst/>
                <a:latin typeface="맑은 고딕" panose="020B0503020000020004" pitchFamily="34" charset="-127"/>
                <a:ea typeface="맑은 고딕" panose="020B0503020000020004" pitchFamily="34" charset="-127"/>
                <a:cs typeface="맑은 고딕" panose="020B0503020000020004" pitchFamily="34" charset="-127"/>
              </a:rPr>
              <a:t>,</a:t>
            </a:r>
            <a:r>
              <a:rPr lang="ko-KR" altLang="en-US" sz="1800">
                <a:effectLst/>
                <a:latin typeface="맑은 고딕" panose="020B0503020000020004" pitchFamily="34" charset="-127"/>
                <a:ea typeface="맑은 고딕" panose="020B0503020000020004" pitchFamily="34" charset="-127"/>
                <a:cs typeface="맑은 고딕" panose="020B0503020000020004" pitchFamily="34" charset="-127"/>
              </a:rPr>
              <a:t> </a:t>
            </a:r>
            <a:r>
              <a:rPr lang="ko-KR" altLang="ko-Kore-KR" sz="1800">
                <a:effectLst/>
                <a:latin typeface="맑은 고딕" panose="020B0503020000020004" pitchFamily="34" charset="-127"/>
                <a:ea typeface="맑은 고딕" panose="020B0503020000020004" pitchFamily="34" charset="-127"/>
                <a:cs typeface="맑은 고딕" panose="020B0503020000020004" pitchFamily="34" charset="-127"/>
              </a:rPr>
              <a:t>필요한 문서마다 똑같은 소스를 반복해서 삽입</a:t>
            </a:r>
            <a:r>
              <a:rPr lang="ko-KR" altLang="en-US" sz="1800">
                <a:effectLst/>
                <a:latin typeface="맑은 고딕" panose="020B0503020000020004" pitchFamily="34" charset="-127"/>
                <a:ea typeface="맑은 고딕" panose="020B0503020000020004" pitchFamily="34" charset="-127"/>
                <a:cs typeface="맑은 고딕" panose="020B0503020000020004" pitchFamily="34" charset="-127"/>
              </a:rPr>
              <a:t>해야 함</a:t>
            </a:r>
            <a:r>
              <a:rPr lang="en-US" altLang="ko-KR" sz="1800">
                <a:effectLst/>
                <a:latin typeface="맑은 고딕" panose="020B0503020000020004" pitchFamily="34" charset="-127"/>
                <a:ea typeface="맑은 고딕" panose="020B0503020000020004" pitchFamily="34" charset="-127"/>
                <a:cs typeface="맑은 고딕" panose="020B0503020000020004" pitchFamily="34" charset="-127"/>
              </a:rPr>
              <a:t>.</a:t>
            </a:r>
          </a:p>
          <a:p>
            <a:pPr algn="just">
              <a:lnSpc>
                <a:spcPct val="150000"/>
              </a:lnSpc>
            </a:pPr>
            <a:r>
              <a:rPr lang="ko-KR" altLang="en-US" sz="1800">
                <a:effectLst/>
                <a:latin typeface="맑은 고딕" panose="020B0503020000020004" pitchFamily="34" charset="-127"/>
                <a:ea typeface="맑은 고딕" panose="020B0503020000020004" pitchFamily="34" charset="-127"/>
                <a:cs typeface="맑은 고딕" panose="020B0503020000020004" pitchFamily="34" charset="-127"/>
              </a:rPr>
              <a:t>만일 </a:t>
            </a:r>
            <a:r>
              <a:rPr lang="ko-KR" altLang="ko-Kore-KR" sz="1800">
                <a:effectLst/>
                <a:latin typeface="맑은 고딕" panose="020B0503020000020004" pitchFamily="34" charset="-127"/>
                <a:ea typeface="맑은 고딕" panose="020B0503020000020004" pitchFamily="34" charset="-127"/>
                <a:cs typeface="맑은 고딕" panose="020B0503020000020004" pitchFamily="34" charset="-127"/>
              </a:rPr>
              <a:t>여러 페이지에 삽입한 자바스크립트 소스를 수정해야 한다면 소스가 포함된 모든 문서를 다 찾아다니면서 하나씩 수정해야 </a:t>
            </a:r>
            <a:r>
              <a:rPr lang="ko-KR" altLang="en-US" sz="1800">
                <a:effectLst/>
                <a:latin typeface="맑은 고딕" panose="020B0503020000020004" pitchFamily="34" charset="-127"/>
                <a:ea typeface="맑은 고딕" panose="020B0503020000020004" pitchFamily="34" charset="-127"/>
                <a:cs typeface="맑은 고딕" panose="020B0503020000020004" pitchFamily="34" charset="-127"/>
              </a:rPr>
              <a:t>함</a:t>
            </a:r>
            <a:r>
              <a:rPr lang="en-US" altLang="ko-KR" sz="1800">
                <a:effectLst/>
                <a:latin typeface="맑은 고딕" panose="020B0503020000020004" pitchFamily="34" charset="-127"/>
                <a:ea typeface="맑은 고딕" panose="020B0503020000020004" pitchFamily="34" charset="-127"/>
                <a:cs typeface="맑은 고딕" panose="020B0503020000020004" pitchFamily="34" charset="-127"/>
              </a:rPr>
              <a:t>.</a:t>
            </a:r>
          </a:p>
          <a:p>
            <a:pPr marL="285750" indent="-285750" algn="just">
              <a:lnSpc>
                <a:spcPct val="150000"/>
              </a:lnSpc>
              <a:buFont typeface="Wingdings" pitchFamily="2" charset="2"/>
              <a:buChar char="à"/>
            </a:pPr>
            <a:r>
              <a:rPr lang="ko-KR" altLang="ko-Kore-KR" sz="1800">
                <a:effectLst/>
                <a:latin typeface="맑은 고딕" panose="020B0503020000020004" pitchFamily="34" charset="-127"/>
                <a:ea typeface="맑은 고딕" panose="020B0503020000020004" pitchFamily="34" charset="-127"/>
                <a:cs typeface="맑은 고딕" panose="020B0503020000020004" pitchFamily="34" charset="-127"/>
              </a:rPr>
              <a:t>자바스크립트 소스를 작성할 때 외부 스크립트 파일로 저장해서 링크하는 방법을 많이 사용</a:t>
            </a:r>
            <a:r>
              <a:rPr lang="ko-KR" altLang="en-US" sz="1800">
                <a:effectLst/>
                <a:latin typeface="맑은 고딕" panose="020B0503020000020004" pitchFamily="34" charset="-127"/>
                <a:ea typeface="맑은 고딕" panose="020B0503020000020004" pitchFamily="34" charset="-127"/>
                <a:cs typeface="맑은 고딕" panose="020B0503020000020004" pitchFamily="34" charset="-127"/>
              </a:rPr>
              <a:t>함</a:t>
            </a:r>
            <a:r>
              <a:rPr lang="en-US" altLang="ko-Kore-KR" sz="1800">
                <a:effectLst/>
                <a:latin typeface="맑은 고딕" panose="020B0503020000020004" pitchFamily="34" charset="-127"/>
                <a:ea typeface="맑은 고딕" panose="020B0503020000020004" pitchFamily="34" charset="-127"/>
                <a:cs typeface="맑은 고딕" panose="020B0503020000020004" pitchFamily="34" charset="-127"/>
              </a:rPr>
              <a:t>.</a:t>
            </a:r>
          </a:p>
          <a:p>
            <a:pPr marL="285750" indent="-285750" algn="just">
              <a:lnSpc>
                <a:spcPct val="150000"/>
              </a:lnSpc>
              <a:buFont typeface="Wingdings" pitchFamily="2" charset="2"/>
              <a:buChar char="à"/>
            </a:pPr>
            <a:r>
              <a:rPr lang="ko-KR" altLang="en-US">
                <a:latin typeface="맑은 고딕" panose="020B0503020000020004" pitchFamily="34" charset="-127"/>
                <a:ea typeface="맑은 고딕" panose="020B0503020000020004" pitchFamily="34" charset="-127"/>
                <a:cs typeface="맑은 고딕" panose="020B0503020000020004" pitchFamily="34" charset="-127"/>
              </a:rPr>
              <a:t>마크업과 구별되기 때문에 스크립트 소스를 관리하기 쉬움</a:t>
            </a:r>
            <a:endParaRPr lang="ko-Kore-KR" altLang="ko-Kore-KR" sz="1800">
              <a:effectLst/>
              <a:latin typeface="맑은 고딕" panose="020B0503020000020004" pitchFamily="34" charset="-127"/>
              <a:ea typeface="맑은 고딕" panose="020B0503020000020004" pitchFamily="34" charset="-127"/>
              <a:cs typeface="맑은 고딕" panose="020B0503020000020004" pitchFamily="34" charset="-127"/>
            </a:endParaRPr>
          </a:p>
        </p:txBody>
      </p:sp>
      <p:sp>
        <p:nvSpPr>
          <p:cNvPr id="3" name="TextBox 2">
            <a:extLst>
              <a:ext uri="{FF2B5EF4-FFF2-40B4-BE49-F238E27FC236}">
                <a16:creationId xmlns:a16="http://schemas.microsoft.com/office/drawing/2014/main" id="{47BF7740-CF95-C620-0F02-77CAE95BFC0B}"/>
              </a:ext>
            </a:extLst>
          </p:cNvPr>
          <p:cNvSpPr txBox="1"/>
          <p:nvPr/>
        </p:nvSpPr>
        <p:spPr>
          <a:xfrm>
            <a:off x="306647" y="319086"/>
            <a:ext cx="9299995" cy="707886"/>
          </a:xfrm>
          <a:prstGeom prst="rect">
            <a:avLst/>
          </a:prstGeom>
          <a:noFill/>
        </p:spPr>
        <p:txBody>
          <a:bodyPr wrap="square">
            <a:spAutoFit/>
          </a:bodyPr>
          <a:lstStyle/>
          <a:p>
            <a:r>
              <a:rPr lang="ko-KR" altLang="en-US" sz="4000" dirty="0">
                <a:latin typeface="KoPubWorld돋움체 Bold" panose="00000800000000000000" pitchFamily="2" charset="-127"/>
                <a:ea typeface="KoPubWorld돋움체 Bold" panose="00000800000000000000" pitchFamily="2" charset="-127"/>
                <a:cs typeface="KoPubWorld돋움체 Bold" panose="00000800000000000000" pitchFamily="2" charset="-127"/>
              </a:rPr>
              <a:t>인라인 스크립트와 내부 스크립트의 단점</a:t>
            </a:r>
          </a:p>
        </p:txBody>
      </p:sp>
    </p:spTree>
    <p:extLst>
      <p:ext uri="{BB962C8B-B14F-4D97-AF65-F5344CB8AC3E}">
        <p14:creationId xmlns:p14="http://schemas.microsoft.com/office/powerpoint/2010/main" val="33427038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object 5">
            <a:extLst>
              <a:ext uri="{FF2B5EF4-FFF2-40B4-BE49-F238E27FC236}">
                <a16:creationId xmlns:a16="http://schemas.microsoft.com/office/drawing/2014/main" id="{08EB7D1A-6AB4-0964-69E2-DF51DB273634}"/>
              </a:ext>
            </a:extLst>
          </p:cNvPr>
          <p:cNvPicPr/>
          <p:nvPr/>
        </p:nvPicPr>
        <p:blipFill>
          <a:blip r:embed="rId2" cstate="print"/>
          <a:stretch>
            <a:fillRect/>
          </a:stretch>
        </p:blipFill>
        <p:spPr>
          <a:xfrm>
            <a:off x="6884152" y="-162498"/>
            <a:ext cx="3326971" cy="3226354"/>
          </a:xfrm>
          <a:prstGeom prst="rect">
            <a:avLst/>
          </a:prstGeom>
        </p:spPr>
      </p:pic>
      <p:grpSp>
        <p:nvGrpSpPr>
          <p:cNvPr id="10" name="그룹 9">
            <a:extLst>
              <a:ext uri="{FF2B5EF4-FFF2-40B4-BE49-F238E27FC236}">
                <a16:creationId xmlns:a16="http://schemas.microsoft.com/office/drawing/2014/main" id="{A1F9F778-9271-0AAA-6D4A-F679BA510619}"/>
              </a:ext>
            </a:extLst>
          </p:cNvPr>
          <p:cNvGrpSpPr/>
          <p:nvPr/>
        </p:nvGrpSpPr>
        <p:grpSpPr>
          <a:xfrm>
            <a:off x="0" y="1"/>
            <a:ext cx="12192000" cy="6857999"/>
            <a:chOff x="0" y="1"/>
            <a:chExt cx="12192000" cy="6857999"/>
          </a:xfrm>
        </p:grpSpPr>
        <p:pic>
          <p:nvPicPr>
            <p:cNvPr id="5" name="object 3">
              <a:extLst>
                <a:ext uri="{FF2B5EF4-FFF2-40B4-BE49-F238E27FC236}">
                  <a16:creationId xmlns:a16="http://schemas.microsoft.com/office/drawing/2014/main" id="{4849A2E8-A42D-B365-D628-FE6839893C6E}"/>
                </a:ext>
              </a:extLst>
            </p:cNvPr>
            <p:cNvPicPr/>
            <p:nvPr/>
          </p:nvPicPr>
          <p:blipFill>
            <a:blip r:embed="rId3" cstate="print"/>
            <a:stretch>
              <a:fillRect/>
            </a:stretch>
          </p:blipFill>
          <p:spPr>
            <a:xfrm>
              <a:off x="1" y="1"/>
              <a:ext cx="12191999" cy="6857999"/>
            </a:xfrm>
            <a:prstGeom prst="rect">
              <a:avLst/>
            </a:prstGeom>
          </p:spPr>
        </p:pic>
        <p:pic>
          <p:nvPicPr>
            <p:cNvPr id="6" name="object 4">
              <a:extLst>
                <a:ext uri="{FF2B5EF4-FFF2-40B4-BE49-F238E27FC236}">
                  <a16:creationId xmlns:a16="http://schemas.microsoft.com/office/drawing/2014/main" id="{52735A5E-2991-D17E-A238-4576BB16FC7B}"/>
                </a:ext>
              </a:extLst>
            </p:cNvPr>
            <p:cNvPicPr/>
            <p:nvPr/>
          </p:nvPicPr>
          <p:blipFill>
            <a:blip r:embed="rId4" cstate="print"/>
            <a:stretch>
              <a:fillRect/>
            </a:stretch>
          </p:blipFill>
          <p:spPr>
            <a:xfrm>
              <a:off x="0" y="368071"/>
              <a:ext cx="6133856" cy="6489928"/>
            </a:xfrm>
            <a:prstGeom prst="rect">
              <a:avLst/>
            </a:prstGeom>
          </p:spPr>
        </p:pic>
        <p:pic>
          <p:nvPicPr>
            <p:cNvPr id="8" name="object 6">
              <a:extLst>
                <a:ext uri="{FF2B5EF4-FFF2-40B4-BE49-F238E27FC236}">
                  <a16:creationId xmlns:a16="http://schemas.microsoft.com/office/drawing/2014/main" id="{E9E42758-3E24-9781-5B74-439188EC25F3}"/>
                </a:ext>
              </a:extLst>
            </p:cNvPr>
            <p:cNvPicPr/>
            <p:nvPr/>
          </p:nvPicPr>
          <p:blipFill>
            <a:blip r:embed="rId5" cstate="print"/>
            <a:stretch>
              <a:fillRect/>
            </a:stretch>
          </p:blipFill>
          <p:spPr>
            <a:xfrm>
              <a:off x="5875265" y="2426778"/>
              <a:ext cx="4343946" cy="4267298"/>
            </a:xfrm>
            <a:prstGeom prst="rect">
              <a:avLst/>
            </a:prstGeom>
          </p:spPr>
        </p:pic>
        <p:pic>
          <p:nvPicPr>
            <p:cNvPr id="9" name="object 7">
              <a:extLst>
                <a:ext uri="{FF2B5EF4-FFF2-40B4-BE49-F238E27FC236}">
                  <a16:creationId xmlns:a16="http://schemas.microsoft.com/office/drawing/2014/main" id="{DEC5EE95-1E58-98D6-346A-EF8CB15CA7BA}"/>
                </a:ext>
              </a:extLst>
            </p:cNvPr>
            <p:cNvPicPr/>
            <p:nvPr/>
          </p:nvPicPr>
          <p:blipFill>
            <a:blip r:embed="rId6" cstate="print"/>
            <a:stretch>
              <a:fillRect/>
            </a:stretch>
          </p:blipFill>
          <p:spPr>
            <a:xfrm>
              <a:off x="10460736" y="1"/>
              <a:ext cx="1731264" cy="6857999"/>
            </a:xfrm>
            <a:prstGeom prst="rect">
              <a:avLst/>
            </a:prstGeom>
          </p:spPr>
        </p:pic>
      </p:grpSp>
      <p:sp>
        <p:nvSpPr>
          <p:cNvPr id="11" name="object 8">
            <a:extLst>
              <a:ext uri="{FF2B5EF4-FFF2-40B4-BE49-F238E27FC236}">
                <a16:creationId xmlns:a16="http://schemas.microsoft.com/office/drawing/2014/main" id="{460AD970-2793-D039-211B-32F499A391BE}"/>
              </a:ext>
            </a:extLst>
          </p:cNvPr>
          <p:cNvSpPr txBox="1">
            <a:spLocks noGrp="1"/>
          </p:cNvSpPr>
          <p:nvPr>
            <p:ph type="title"/>
          </p:nvPr>
        </p:nvSpPr>
        <p:spPr>
          <a:xfrm>
            <a:off x="311651" y="2571749"/>
            <a:ext cx="4591623" cy="1590820"/>
          </a:xfrm>
          <a:prstGeom prst="rect">
            <a:avLst/>
          </a:prstGeom>
        </p:spPr>
        <p:txBody>
          <a:bodyPr vert="horz" wrap="square" lIns="0" tIns="13335" rIns="0" bIns="0" rtlCol="0">
            <a:spAutoFit/>
          </a:bodyPr>
          <a:lstStyle/>
          <a:p>
            <a:pPr marL="12700">
              <a:lnSpc>
                <a:spcPct val="100000"/>
              </a:lnSpc>
              <a:spcBef>
                <a:spcPts val="105"/>
              </a:spcBef>
            </a:pPr>
            <a:r>
              <a:rPr sz="7500" spc="-44" baseline="-2222" dirty="0">
                <a:solidFill>
                  <a:schemeClr val="bg1"/>
                </a:solidFill>
              </a:rPr>
              <a:t>0</a:t>
            </a:r>
            <a:r>
              <a:rPr lang="en-US" sz="7500" spc="-44" baseline="-2222" dirty="0">
                <a:solidFill>
                  <a:schemeClr val="bg1"/>
                </a:solidFill>
              </a:rPr>
              <a:t>4</a:t>
            </a:r>
            <a:r>
              <a:rPr sz="1200" b="0" spc="-35" dirty="0">
                <a:solidFill>
                  <a:schemeClr val="bg1"/>
                </a:solidFill>
                <a:latin typeface="맑은 고딕"/>
                <a:cs typeface="맑은 고딕"/>
              </a:rPr>
              <a:t>[</a:t>
            </a:r>
            <a:r>
              <a:rPr sz="1200" b="1" spc="-25" dirty="0">
                <a:solidFill>
                  <a:schemeClr val="bg1"/>
                </a:solidFill>
                <a:latin typeface="맑은 고딕"/>
                <a:cs typeface="맑은 고딕"/>
              </a:rPr>
              <a:t>H</a:t>
            </a:r>
            <a:r>
              <a:rPr sz="1200" b="1" spc="-30" dirty="0">
                <a:solidFill>
                  <a:schemeClr val="bg1"/>
                </a:solidFill>
                <a:latin typeface="맑은 고딕"/>
                <a:cs typeface="맑은 고딕"/>
              </a:rPr>
              <a:t>T</a:t>
            </a:r>
            <a:r>
              <a:rPr sz="1200" b="1" spc="-35" dirty="0">
                <a:solidFill>
                  <a:schemeClr val="bg1"/>
                </a:solidFill>
                <a:latin typeface="맑은 고딕"/>
                <a:cs typeface="맑은 고딕"/>
              </a:rPr>
              <a:t>M</a:t>
            </a:r>
            <a:r>
              <a:rPr sz="1200" b="1" spc="-30" dirty="0">
                <a:solidFill>
                  <a:schemeClr val="bg1"/>
                </a:solidFill>
                <a:latin typeface="맑은 고딕"/>
                <a:cs typeface="맑은 고딕"/>
              </a:rPr>
              <a:t>L</a:t>
            </a:r>
            <a:r>
              <a:rPr sz="1200" b="0" spc="-30" dirty="0">
                <a:solidFill>
                  <a:schemeClr val="bg1"/>
                </a:solidFill>
                <a:latin typeface="맑은 고딕"/>
                <a:cs typeface="맑은 고딕"/>
              </a:rPr>
              <a:t>+</a:t>
            </a:r>
            <a:r>
              <a:rPr sz="1200" b="1" spc="-25" dirty="0">
                <a:solidFill>
                  <a:schemeClr val="bg1"/>
                </a:solidFill>
                <a:latin typeface="맑은 고딕"/>
                <a:cs typeface="맑은 고딕"/>
              </a:rPr>
              <a:t>C</a:t>
            </a:r>
            <a:r>
              <a:rPr sz="1200" b="1" spc="-20" dirty="0">
                <a:solidFill>
                  <a:schemeClr val="bg1"/>
                </a:solidFill>
                <a:latin typeface="맑은 고딕"/>
                <a:cs typeface="맑은 고딕"/>
              </a:rPr>
              <a:t>S</a:t>
            </a:r>
            <a:r>
              <a:rPr sz="1200" b="1" spc="-25" dirty="0">
                <a:solidFill>
                  <a:schemeClr val="bg1"/>
                </a:solidFill>
                <a:latin typeface="맑은 고딕"/>
                <a:cs typeface="맑은 고딕"/>
              </a:rPr>
              <a:t>S</a:t>
            </a:r>
            <a:r>
              <a:rPr sz="1200" b="0" spc="-25" dirty="0">
                <a:solidFill>
                  <a:schemeClr val="bg1"/>
                </a:solidFill>
                <a:latin typeface="맑은 고딕"/>
                <a:cs typeface="맑은 고딕"/>
              </a:rPr>
              <a:t>+</a:t>
            </a:r>
            <a:r>
              <a:rPr sz="1200" b="0" spc="295" dirty="0">
                <a:solidFill>
                  <a:schemeClr val="bg1"/>
                </a:solidFill>
                <a:latin typeface="맑은 고딕"/>
                <a:cs typeface="맑은 고딕"/>
              </a:rPr>
              <a:t> </a:t>
            </a:r>
            <a:r>
              <a:rPr sz="1200" b="1" spc="-10" dirty="0">
                <a:solidFill>
                  <a:schemeClr val="bg1"/>
                </a:solidFill>
                <a:latin typeface="맑은 고딕"/>
                <a:cs typeface="맑은 고딕"/>
              </a:rPr>
              <a:t>JAVASCRIPT</a:t>
            </a:r>
            <a:r>
              <a:rPr sz="1200" b="0" spc="-10" dirty="0">
                <a:solidFill>
                  <a:schemeClr val="bg1"/>
                </a:solidFill>
                <a:latin typeface="맑은 고딕"/>
                <a:cs typeface="맑은 고딕"/>
              </a:rPr>
              <a:t>]</a:t>
            </a:r>
            <a:endParaRPr sz="1200" dirty="0">
              <a:solidFill>
                <a:schemeClr val="bg1"/>
              </a:solidFill>
              <a:latin typeface="맑은 고딕"/>
              <a:cs typeface="맑은 고딕"/>
            </a:endParaRPr>
          </a:p>
          <a:p>
            <a:pPr marL="12700" marR="5080">
              <a:lnSpc>
                <a:spcPct val="100000"/>
              </a:lnSpc>
              <a:spcBef>
                <a:spcPts val="295"/>
              </a:spcBef>
            </a:pPr>
            <a:r>
              <a:rPr lang="ko-KR" altLang="en-US" sz="5000" dirty="0">
                <a:solidFill>
                  <a:schemeClr val="bg1"/>
                </a:solidFill>
              </a:rPr>
              <a:t>외부 작성</a:t>
            </a:r>
            <a:endParaRPr sz="5000" dirty="0">
              <a:solidFill>
                <a:schemeClr val="bg1"/>
              </a:solidFill>
            </a:endParaRPr>
          </a:p>
        </p:txBody>
      </p:sp>
    </p:spTree>
    <p:extLst>
      <p:ext uri="{BB962C8B-B14F-4D97-AF65-F5344CB8AC3E}">
        <p14:creationId xmlns:p14="http://schemas.microsoft.com/office/powerpoint/2010/main" val="21433819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1EE6349-302B-E4DA-3900-86CA08D12D42}"/>
              </a:ext>
            </a:extLst>
          </p:cNvPr>
          <p:cNvSpPr txBox="1"/>
          <p:nvPr/>
        </p:nvSpPr>
        <p:spPr>
          <a:xfrm>
            <a:off x="838200" y="1690688"/>
            <a:ext cx="9083040" cy="87812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kumimoji="1" lang="ko-Kore-KR" altLang="en-US" dirty="0"/>
              <a:t>외부</a:t>
            </a:r>
            <a:r>
              <a:rPr kumimoji="1" lang="ko-KR" altLang="en-US"/>
              <a:t> 스크립트 파일 확장자 </a:t>
            </a:r>
            <a:r>
              <a:rPr kumimoji="1" lang="en-US" altLang="ko-KR" dirty="0"/>
              <a:t>:</a:t>
            </a:r>
            <a:r>
              <a:rPr kumimoji="1" lang="ko-KR" altLang="en-US" dirty="0"/>
              <a:t> </a:t>
            </a:r>
            <a:r>
              <a:rPr kumimoji="1" lang="en-US" altLang="ko-KR" dirty="0"/>
              <a:t>.</a:t>
            </a:r>
            <a:r>
              <a:rPr kumimoji="1" lang="en-US" altLang="ko-KR" dirty="0" err="1"/>
              <a:t>js</a:t>
            </a:r>
            <a:endParaRPr kumimoji="1" lang="en-US" altLang="ko-KR" dirty="0"/>
          </a:p>
          <a:p>
            <a:pPr marL="285750" indent="-285750">
              <a:lnSpc>
                <a:spcPct val="150000"/>
              </a:lnSpc>
              <a:buFont typeface="Arial" panose="020B0604020202020204" pitchFamily="34" charset="0"/>
              <a:buChar char="•"/>
            </a:pPr>
            <a:r>
              <a:rPr kumimoji="1" lang="en-US" altLang="ko-KR" dirty="0"/>
              <a:t>HTML </a:t>
            </a:r>
            <a:r>
              <a:rPr kumimoji="1" lang="ko-Kore-KR" altLang="en-US" dirty="0"/>
              <a:t>문서에서</a:t>
            </a:r>
            <a:r>
              <a:rPr kumimoji="1" lang="ko-KR" altLang="en-US"/>
              <a:t> </a:t>
            </a:r>
            <a:r>
              <a:rPr kumimoji="1" lang="en-US" altLang="ko-KR" dirty="0"/>
              <a:t>&lt;script&gt; </a:t>
            </a:r>
            <a:r>
              <a:rPr kumimoji="1" lang="ko-KR" altLang="en-US" dirty="0"/>
              <a:t>태그를 사용해서 외부 스크립트 연결</a:t>
            </a:r>
            <a:endParaRPr kumimoji="1" lang="en-US" altLang="ko-KR" dirty="0"/>
          </a:p>
        </p:txBody>
      </p:sp>
      <p:sp>
        <p:nvSpPr>
          <p:cNvPr id="5" name="TextBox 4">
            <a:extLst>
              <a:ext uri="{FF2B5EF4-FFF2-40B4-BE49-F238E27FC236}">
                <a16:creationId xmlns:a16="http://schemas.microsoft.com/office/drawing/2014/main" id="{EF08FE77-7AD9-ACE0-1B54-C6F6E785DC5B}"/>
              </a:ext>
            </a:extLst>
          </p:cNvPr>
          <p:cNvSpPr txBox="1"/>
          <p:nvPr/>
        </p:nvSpPr>
        <p:spPr>
          <a:xfrm>
            <a:off x="922973" y="2878574"/>
            <a:ext cx="6097904" cy="878446"/>
          </a:xfrm>
          <a:prstGeom prst="rect">
            <a:avLst/>
          </a:prstGeom>
          <a:noFill/>
        </p:spPr>
        <p:txBody>
          <a:bodyPr wrap="square">
            <a:spAutoFit/>
          </a:bodyPr>
          <a:lstStyle/>
          <a:p>
            <a:pPr>
              <a:lnSpc>
                <a:spcPct val="150000"/>
              </a:lnSpc>
            </a:pPr>
            <a:r>
              <a:rPr lang="ko-KR" altLang="en-US" sz="1800" kern="0" dirty="0">
                <a:effectLst/>
                <a:latin typeface="맑은 고딕" panose="020B0503020000020004" pitchFamily="34" charset="-127"/>
                <a:cs typeface="맑은 고딕" panose="020B0503020000020004" pitchFamily="34" charset="-127"/>
              </a:rPr>
              <a:t>기본형</a:t>
            </a:r>
            <a:r>
              <a:rPr lang="en-US" altLang="ko-KR" sz="1800" kern="0" dirty="0">
                <a:effectLst/>
                <a:latin typeface="맑은 고딕" panose="020B0503020000020004" pitchFamily="34" charset="-127"/>
                <a:cs typeface="맑은 고딕" panose="020B0503020000020004" pitchFamily="34" charset="-127"/>
              </a:rPr>
              <a:t>:</a:t>
            </a:r>
          </a:p>
          <a:p>
            <a:pPr>
              <a:lnSpc>
                <a:spcPct val="150000"/>
              </a:lnSpc>
            </a:pPr>
            <a:r>
              <a:rPr lang="en-US" altLang="ko-KR" sz="1800" b="1" kern="0" dirty="0">
                <a:effectLst/>
                <a:latin typeface="맑은 고딕" panose="020B0503020000020004" pitchFamily="34" charset="-127"/>
                <a:cs typeface="맑은 고딕" panose="020B0503020000020004" pitchFamily="34" charset="-127"/>
              </a:rPr>
              <a:t>&lt;</a:t>
            </a:r>
            <a:r>
              <a:rPr lang="en-US" altLang="ko-Kore-KR" sz="1800" b="1" kern="0" dirty="0">
                <a:effectLst/>
                <a:latin typeface="맑은 고딕" panose="020B0503020000020004" pitchFamily="34" charset="-127"/>
                <a:cs typeface="맑은 고딕" panose="020B0503020000020004" pitchFamily="34" charset="-127"/>
              </a:rPr>
              <a:t>script </a:t>
            </a:r>
            <a:r>
              <a:rPr lang="en-US" altLang="ko-Kore-KR" sz="1800" b="1" kern="0" dirty="0" err="1">
                <a:solidFill>
                  <a:srgbClr val="000000"/>
                </a:solidFill>
                <a:effectLst/>
                <a:latin typeface="D2Coding" panose="020B0609020101020101" pitchFamily="49" charset="-127"/>
                <a:ea typeface="D2Coding" panose="020B0609020101020101" pitchFamily="49" charset="-127"/>
                <a:cs typeface="D2Coding" panose="020B0609020101020101" pitchFamily="49" charset="-127"/>
              </a:rPr>
              <a:t>src</a:t>
            </a:r>
            <a:r>
              <a:rPr lang="en-US" altLang="ko-Kore-KR" sz="1800" b="1" kern="0" dirty="0">
                <a:solidFill>
                  <a:srgbClr val="000000"/>
                </a:solidFill>
                <a:effectLst/>
                <a:latin typeface="D2Coding" panose="020B0609020101020101" pitchFamily="49" charset="-127"/>
                <a:ea typeface="D2Coding" panose="020B0609020101020101" pitchFamily="49" charset="-127"/>
                <a:cs typeface="D2Coding" panose="020B0609020101020101" pitchFamily="49" charset="-127"/>
              </a:rPr>
              <a:t>=“</a:t>
            </a:r>
            <a:r>
              <a:rPr lang="ko-KR" altLang="ko-Kore-KR" sz="1800" b="1" kern="0" dirty="0">
                <a:solidFill>
                  <a:srgbClr val="000000"/>
                </a:solidFill>
                <a:effectLst/>
                <a:latin typeface="D2Coding" panose="020B0609020101020101" pitchFamily="49" charset="-127"/>
                <a:ea typeface="D2Coding" panose="020B0609020101020101" pitchFamily="49" charset="-127"/>
                <a:cs typeface="D2Coding" panose="020B0609020101020101" pitchFamily="49" charset="-127"/>
              </a:rPr>
              <a:t>스크립트 파일 경로</a:t>
            </a:r>
            <a:r>
              <a:rPr lang="en-US" altLang="ko-Kore-KR" sz="1800" b="1" kern="0" dirty="0">
                <a:solidFill>
                  <a:srgbClr val="000000"/>
                </a:solidFill>
                <a:effectLst/>
                <a:latin typeface="D2Coding" panose="020B0609020101020101" pitchFamily="49" charset="-127"/>
                <a:ea typeface="D2Coding" panose="020B0609020101020101" pitchFamily="49" charset="-127"/>
                <a:cs typeface="D2Coding" panose="020B0609020101020101" pitchFamily="49" charset="-127"/>
              </a:rPr>
              <a:t>”</a:t>
            </a:r>
            <a:r>
              <a:rPr lang="en-US" altLang="ko-Kore-KR" sz="1800" b="1" kern="0" dirty="0">
                <a:effectLst/>
                <a:latin typeface="맑은 고딕" panose="020B0503020000020004" pitchFamily="34" charset="-127"/>
                <a:cs typeface="맑은 고딕" panose="020B0503020000020004" pitchFamily="34" charset="-127"/>
              </a:rPr>
              <a:t>&gt;&lt;/script&gt;</a:t>
            </a:r>
            <a:r>
              <a:rPr lang="ko-Kore-KR" altLang="ko-Kore-KR" b="1" dirty="0">
                <a:effectLst/>
              </a:rPr>
              <a:t> </a:t>
            </a:r>
            <a:endParaRPr lang="ko-Kore-KR" altLang="en-US" b="1" dirty="0"/>
          </a:p>
        </p:txBody>
      </p:sp>
      <p:sp>
        <p:nvSpPr>
          <p:cNvPr id="6" name="TextBox 5">
            <a:extLst>
              <a:ext uri="{FF2B5EF4-FFF2-40B4-BE49-F238E27FC236}">
                <a16:creationId xmlns:a16="http://schemas.microsoft.com/office/drawing/2014/main" id="{91B9BDEA-5EC1-E14D-0510-64F82D3099EC}"/>
              </a:ext>
            </a:extLst>
          </p:cNvPr>
          <p:cNvSpPr txBox="1"/>
          <p:nvPr/>
        </p:nvSpPr>
        <p:spPr>
          <a:xfrm>
            <a:off x="838200" y="4081147"/>
            <a:ext cx="9083040" cy="1295868"/>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kumimoji="1" lang="ko-Kore-KR" altLang="en-US"/>
              <a:t>외부</a:t>
            </a:r>
            <a:r>
              <a:rPr kumimoji="1" lang="ko-KR" altLang="en-US"/>
              <a:t> 스크립트 파일 안에는 </a:t>
            </a:r>
            <a:r>
              <a:rPr kumimoji="1" lang="en-US" altLang="ko-KR"/>
              <a:t>&lt;script&gt;</a:t>
            </a:r>
            <a:r>
              <a:rPr kumimoji="1" lang="ko-KR" altLang="en-US"/>
              <a:t> 태그 없이 자바스크립트 소스만 작성함</a:t>
            </a:r>
            <a:endParaRPr kumimoji="1" lang="en-US" altLang="ko-KR"/>
          </a:p>
          <a:p>
            <a:pPr marL="285750" indent="-285750">
              <a:lnSpc>
                <a:spcPct val="150000"/>
              </a:lnSpc>
              <a:buFont typeface="Arial" panose="020B0604020202020204" pitchFamily="34" charset="0"/>
              <a:buChar char="•"/>
            </a:pPr>
            <a:r>
              <a:rPr kumimoji="1" lang="ko-KR" altLang="en-US"/>
              <a:t>따로 </a:t>
            </a:r>
            <a:r>
              <a:rPr kumimoji="1" lang="en-US" altLang="ko-KR"/>
              <a:t>js</a:t>
            </a:r>
            <a:r>
              <a:rPr kumimoji="1" lang="ko-KR" altLang="en-US"/>
              <a:t> 폴더를 만들어 저장하는 것이 좋음</a:t>
            </a:r>
            <a:br>
              <a:rPr kumimoji="1" lang="en-US" altLang="ko-KR"/>
            </a:br>
            <a:r>
              <a:rPr kumimoji="1" lang="en-US" altLang="ko-KR"/>
              <a:t>(</a:t>
            </a:r>
            <a:r>
              <a:rPr kumimoji="1" lang="ko-KR" altLang="en-US"/>
              <a:t>외부 </a:t>
            </a:r>
            <a:r>
              <a:rPr kumimoji="1" lang="en-US" altLang="ko-KR"/>
              <a:t>css</a:t>
            </a:r>
            <a:r>
              <a:rPr kumimoji="1" lang="ko-KR" altLang="en-US"/>
              <a:t> 파일을 </a:t>
            </a:r>
            <a:r>
              <a:rPr kumimoji="1" lang="en-US" altLang="ko-KR"/>
              <a:t>css</a:t>
            </a:r>
            <a:r>
              <a:rPr kumimoji="1" lang="ko-KR" altLang="en-US"/>
              <a:t> 폴더에 저장하는 것처럼</a:t>
            </a:r>
            <a:r>
              <a:rPr kumimoji="1" lang="en-US" altLang="ko-KR"/>
              <a:t>~)</a:t>
            </a:r>
          </a:p>
        </p:txBody>
      </p:sp>
      <p:sp>
        <p:nvSpPr>
          <p:cNvPr id="4" name="TextBox 3">
            <a:extLst>
              <a:ext uri="{FF2B5EF4-FFF2-40B4-BE49-F238E27FC236}">
                <a16:creationId xmlns:a16="http://schemas.microsoft.com/office/drawing/2014/main" id="{9BB9511D-2565-3851-593B-5B6E68540A49}"/>
              </a:ext>
            </a:extLst>
          </p:cNvPr>
          <p:cNvSpPr txBox="1"/>
          <p:nvPr/>
        </p:nvSpPr>
        <p:spPr>
          <a:xfrm>
            <a:off x="306647" y="319086"/>
            <a:ext cx="9299995" cy="707886"/>
          </a:xfrm>
          <a:prstGeom prst="rect">
            <a:avLst/>
          </a:prstGeom>
          <a:noFill/>
        </p:spPr>
        <p:txBody>
          <a:bodyPr wrap="square">
            <a:spAutoFit/>
          </a:bodyPr>
          <a:lstStyle/>
          <a:p>
            <a:r>
              <a:rPr lang="ko-KR" altLang="en-US" sz="4000" dirty="0">
                <a:latin typeface="KoPubWorld돋움체 Bold" panose="00000800000000000000" pitchFamily="2" charset="-127"/>
                <a:ea typeface="KoPubWorld돋움체 Bold" panose="00000800000000000000" pitchFamily="2" charset="-127"/>
                <a:cs typeface="KoPubWorld돋움체 Bold" panose="00000800000000000000" pitchFamily="2" charset="-127"/>
              </a:rPr>
              <a:t>외부 스크립트 연결해서 사용하기</a:t>
            </a:r>
          </a:p>
        </p:txBody>
      </p:sp>
    </p:spTree>
    <p:extLst>
      <p:ext uri="{BB962C8B-B14F-4D97-AF65-F5344CB8AC3E}">
        <p14:creationId xmlns:p14="http://schemas.microsoft.com/office/powerpoint/2010/main" val="36504920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420177" y="944689"/>
            <a:ext cx="2058670" cy="391160"/>
          </a:xfrm>
          <a:prstGeom prst="rect">
            <a:avLst/>
          </a:prstGeom>
        </p:spPr>
        <p:txBody>
          <a:bodyPr vert="horz" wrap="square" lIns="0" tIns="12700" rIns="0" bIns="0" rtlCol="0">
            <a:spAutoFit/>
          </a:bodyPr>
          <a:lstStyle/>
          <a:p>
            <a:pPr marL="12700">
              <a:lnSpc>
                <a:spcPct val="100000"/>
              </a:lnSpc>
              <a:spcBef>
                <a:spcPts val="100"/>
              </a:spcBef>
            </a:pPr>
            <a:r>
              <a:rPr sz="2400" b="1" spc="-145" dirty="0" err="1">
                <a:solidFill>
                  <a:srgbClr val="00AFEF"/>
                </a:solidFill>
                <a:latin typeface="나눔고딕 ExtraBold"/>
                <a:cs typeface="나눔고딕 ExtraBold"/>
              </a:rPr>
              <a:t>외부</a:t>
            </a:r>
            <a:r>
              <a:rPr sz="2400" b="1" spc="-135" dirty="0">
                <a:solidFill>
                  <a:srgbClr val="00AFEF"/>
                </a:solidFill>
                <a:latin typeface="나눔고딕 ExtraBold"/>
                <a:cs typeface="나눔고딕 ExtraBold"/>
              </a:rPr>
              <a:t> </a:t>
            </a:r>
            <a:r>
              <a:rPr sz="2400" b="1" spc="-100" dirty="0">
                <a:solidFill>
                  <a:srgbClr val="00AFEF"/>
                </a:solidFill>
                <a:latin typeface="나눔고딕 ExtraBold"/>
                <a:cs typeface="나눔고딕 ExtraBold"/>
              </a:rPr>
              <a:t>스크립트</a:t>
            </a:r>
            <a:endParaRPr sz="2400" dirty="0">
              <a:latin typeface="나눔고딕 ExtraBold"/>
              <a:cs typeface="나눔고딕 ExtraBold"/>
            </a:endParaRPr>
          </a:p>
        </p:txBody>
      </p:sp>
      <p:pic>
        <p:nvPicPr>
          <p:cNvPr id="97" name="object 97"/>
          <p:cNvPicPr/>
          <p:nvPr/>
        </p:nvPicPr>
        <p:blipFill>
          <a:blip r:embed="rId2" cstate="print"/>
          <a:stretch>
            <a:fillRect/>
          </a:stretch>
        </p:blipFill>
        <p:spPr>
          <a:xfrm>
            <a:off x="7545324" y="1095755"/>
            <a:ext cx="3884675" cy="772667"/>
          </a:xfrm>
          <a:prstGeom prst="rect">
            <a:avLst/>
          </a:prstGeom>
        </p:spPr>
      </p:pic>
      <p:pic>
        <p:nvPicPr>
          <p:cNvPr id="98" name="object 98"/>
          <p:cNvPicPr/>
          <p:nvPr/>
        </p:nvPicPr>
        <p:blipFill>
          <a:blip r:embed="rId3" cstate="print"/>
          <a:stretch>
            <a:fillRect/>
          </a:stretch>
        </p:blipFill>
        <p:spPr>
          <a:xfrm>
            <a:off x="7630667" y="1295399"/>
            <a:ext cx="460247" cy="460247"/>
          </a:xfrm>
          <a:prstGeom prst="rect">
            <a:avLst/>
          </a:prstGeom>
        </p:spPr>
      </p:pic>
      <p:pic>
        <p:nvPicPr>
          <p:cNvPr id="99" name="object 99"/>
          <p:cNvPicPr/>
          <p:nvPr/>
        </p:nvPicPr>
        <p:blipFill>
          <a:blip r:embed="rId4" cstate="print"/>
          <a:stretch>
            <a:fillRect/>
          </a:stretch>
        </p:blipFill>
        <p:spPr>
          <a:xfrm>
            <a:off x="7879079" y="1178064"/>
            <a:ext cx="1103375" cy="789419"/>
          </a:xfrm>
          <a:prstGeom prst="rect">
            <a:avLst/>
          </a:prstGeom>
        </p:spPr>
      </p:pic>
      <p:pic>
        <p:nvPicPr>
          <p:cNvPr id="100" name="object 100"/>
          <p:cNvPicPr/>
          <p:nvPr/>
        </p:nvPicPr>
        <p:blipFill>
          <a:blip r:embed="rId5" cstate="print"/>
          <a:stretch>
            <a:fillRect/>
          </a:stretch>
        </p:blipFill>
        <p:spPr>
          <a:xfrm>
            <a:off x="8593836" y="1178064"/>
            <a:ext cx="2054351" cy="789419"/>
          </a:xfrm>
          <a:prstGeom prst="rect">
            <a:avLst/>
          </a:prstGeom>
        </p:spPr>
      </p:pic>
      <p:pic>
        <p:nvPicPr>
          <p:cNvPr id="101" name="object 101"/>
          <p:cNvPicPr/>
          <p:nvPr/>
        </p:nvPicPr>
        <p:blipFill>
          <a:blip r:embed="rId6" cstate="print"/>
          <a:stretch>
            <a:fillRect/>
          </a:stretch>
        </p:blipFill>
        <p:spPr>
          <a:xfrm>
            <a:off x="10261091" y="1178064"/>
            <a:ext cx="1103375" cy="789419"/>
          </a:xfrm>
          <a:prstGeom prst="rect">
            <a:avLst/>
          </a:prstGeom>
        </p:spPr>
      </p:pic>
      <p:sp>
        <p:nvSpPr>
          <p:cNvPr id="102" name="object 102"/>
          <p:cNvSpPr txBox="1"/>
          <p:nvPr/>
        </p:nvSpPr>
        <p:spPr>
          <a:xfrm>
            <a:off x="8087783" y="1240669"/>
            <a:ext cx="3041650" cy="452120"/>
          </a:xfrm>
          <a:prstGeom prst="rect">
            <a:avLst/>
          </a:prstGeom>
        </p:spPr>
        <p:txBody>
          <a:bodyPr vert="horz" wrap="square" lIns="0" tIns="12065" rIns="0" bIns="0" rtlCol="0">
            <a:spAutoFit/>
          </a:bodyPr>
          <a:lstStyle/>
          <a:p>
            <a:pPr marL="12700">
              <a:lnSpc>
                <a:spcPct val="100000"/>
              </a:lnSpc>
              <a:spcBef>
                <a:spcPts val="95"/>
              </a:spcBef>
            </a:pPr>
            <a:r>
              <a:rPr sz="2800" b="1" spc="-165" dirty="0">
                <a:solidFill>
                  <a:srgbClr val="FFFFFF"/>
                </a:solidFill>
                <a:latin typeface="나눔고딕 ExtraBold"/>
                <a:cs typeface="나눔고딕 ExtraBold"/>
              </a:rPr>
              <a:t>외부</a:t>
            </a:r>
            <a:r>
              <a:rPr sz="2800" b="1" spc="-130" dirty="0">
                <a:solidFill>
                  <a:srgbClr val="FFFFFF"/>
                </a:solidFill>
                <a:latin typeface="나눔고딕 ExtraBold"/>
                <a:cs typeface="나눔고딕 ExtraBold"/>
              </a:rPr>
              <a:t> </a:t>
            </a:r>
            <a:r>
              <a:rPr sz="2800" b="1" spc="-165" dirty="0">
                <a:solidFill>
                  <a:srgbClr val="FFFFFF"/>
                </a:solidFill>
                <a:latin typeface="나눔고딕 ExtraBold"/>
                <a:cs typeface="나눔고딕 ExtraBold"/>
              </a:rPr>
              <a:t>스크립트의</a:t>
            </a:r>
            <a:r>
              <a:rPr sz="2800" b="1" spc="-114" dirty="0">
                <a:solidFill>
                  <a:srgbClr val="FFFFFF"/>
                </a:solidFill>
                <a:latin typeface="나눔고딕 ExtraBold"/>
                <a:cs typeface="나눔고딕 ExtraBold"/>
              </a:rPr>
              <a:t> </a:t>
            </a:r>
            <a:r>
              <a:rPr sz="2800" b="1" spc="-40" dirty="0">
                <a:solidFill>
                  <a:srgbClr val="FFFFFF"/>
                </a:solidFill>
                <a:latin typeface="나눔고딕 ExtraBold"/>
                <a:cs typeface="나눔고딕 ExtraBold"/>
              </a:rPr>
              <a:t>장점</a:t>
            </a:r>
            <a:endParaRPr sz="2800">
              <a:latin typeface="나눔고딕 ExtraBold"/>
              <a:cs typeface="나눔고딕 ExtraBold"/>
            </a:endParaRPr>
          </a:p>
        </p:txBody>
      </p:sp>
      <p:sp>
        <p:nvSpPr>
          <p:cNvPr id="105" name="TextBox 104">
            <a:extLst>
              <a:ext uri="{FF2B5EF4-FFF2-40B4-BE49-F238E27FC236}">
                <a16:creationId xmlns:a16="http://schemas.microsoft.com/office/drawing/2014/main" id="{A86206D5-ED19-666C-ACFE-C8F8CA9DE1ED}"/>
              </a:ext>
            </a:extLst>
          </p:cNvPr>
          <p:cNvSpPr txBox="1"/>
          <p:nvPr/>
        </p:nvSpPr>
        <p:spPr>
          <a:xfrm>
            <a:off x="306647" y="319086"/>
            <a:ext cx="9299995" cy="707886"/>
          </a:xfrm>
          <a:prstGeom prst="rect">
            <a:avLst/>
          </a:prstGeom>
          <a:noFill/>
        </p:spPr>
        <p:txBody>
          <a:bodyPr wrap="square">
            <a:spAutoFit/>
          </a:bodyPr>
          <a:lstStyle/>
          <a:p>
            <a:r>
              <a:rPr lang="ko-KR" altLang="en-US" sz="4000" dirty="0">
                <a:latin typeface="KoPubWorld돋움체 Bold" panose="00000800000000000000" pitchFamily="2" charset="-127"/>
                <a:ea typeface="KoPubWorld돋움체 Bold" panose="00000800000000000000" pitchFamily="2" charset="-127"/>
                <a:cs typeface="KoPubWorld돋움체 Bold" panose="00000800000000000000" pitchFamily="2" charset="-127"/>
              </a:rPr>
              <a:t>자바스크립트 선언 방법</a:t>
            </a:r>
          </a:p>
        </p:txBody>
      </p:sp>
      <p:sp>
        <p:nvSpPr>
          <p:cNvPr id="107" name="TextBox 106">
            <a:extLst>
              <a:ext uri="{FF2B5EF4-FFF2-40B4-BE49-F238E27FC236}">
                <a16:creationId xmlns:a16="http://schemas.microsoft.com/office/drawing/2014/main" id="{04C7B027-FC3C-B4EB-7083-CE443E942C15}"/>
              </a:ext>
            </a:extLst>
          </p:cNvPr>
          <p:cNvSpPr txBox="1"/>
          <p:nvPr/>
        </p:nvSpPr>
        <p:spPr>
          <a:xfrm>
            <a:off x="477773" y="2360249"/>
            <a:ext cx="10733294" cy="646331"/>
          </a:xfrm>
          <a:prstGeom prst="rect">
            <a:avLst/>
          </a:prstGeom>
          <a:noFill/>
        </p:spPr>
        <p:txBody>
          <a:bodyPr wrap="square">
            <a:spAutoFit/>
          </a:bodyPr>
          <a:lstStyle/>
          <a:p>
            <a:r>
              <a:rPr lang="ko-KR" altLang="en-US" dirty="0"/>
              <a:t>외부 스크립트를 사용하면 브라우저에서 소스 보기를 하더라도 자바스크립트 소스는 보이지 않기 때문에 일차적으로 스크립트 소스를 감출 수 있다.</a:t>
            </a:r>
          </a:p>
        </p:txBody>
      </p:sp>
      <p:sp>
        <p:nvSpPr>
          <p:cNvPr id="109" name="TextBox 108">
            <a:extLst>
              <a:ext uri="{FF2B5EF4-FFF2-40B4-BE49-F238E27FC236}">
                <a16:creationId xmlns:a16="http://schemas.microsoft.com/office/drawing/2014/main" id="{DD5DB6B4-A5D7-556D-80A7-A1CD6297C4D6}"/>
              </a:ext>
            </a:extLst>
          </p:cNvPr>
          <p:cNvSpPr txBox="1"/>
          <p:nvPr/>
        </p:nvSpPr>
        <p:spPr>
          <a:xfrm>
            <a:off x="477773" y="1868422"/>
            <a:ext cx="6096000" cy="461665"/>
          </a:xfrm>
          <a:prstGeom prst="rect">
            <a:avLst/>
          </a:prstGeom>
          <a:noFill/>
        </p:spPr>
        <p:txBody>
          <a:bodyPr wrap="square">
            <a:spAutoFit/>
          </a:bodyPr>
          <a:lstStyle/>
          <a:p>
            <a:r>
              <a:rPr lang="ko-KR" altLang="en-US" sz="2400" b="1" dirty="0">
                <a:latin typeface="KoPubWorld돋움체 Bold" panose="00000800000000000000" pitchFamily="2" charset="-127"/>
                <a:ea typeface="KoPubWorld돋움체 Bold" panose="00000800000000000000" pitchFamily="2" charset="-127"/>
                <a:cs typeface="KoPubWorld돋움체 Bold" panose="00000800000000000000" pitchFamily="2" charset="-127"/>
              </a:rPr>
              <a:t>소스를 감출 수 있다</a:t>
            </a:r>
          </a:p>
        </p:txBody>
      </p:sp>
      <p:sp>
        <p:nvSpPr>
          <p:cNvPr id="111" name="TextBox 110">
            <a:extLst>
              <a:ext uri="{FF2B5EF4-FFF2-40B4-BE49-F238E27FC236}">
                <a16:creationId xmlns:a16="http://schemas.microsoft.com/office/drawing/2014/main" id="{95FE2713-8369-0108-5ADE-86F5C8B5CAF4}"/>
              </a:ext>
            </a:extLst>
          </p:cNvPr>
          <p:cNvSpPr txBox="1"/>
          <p:nvPr/>
        </p:nvSpPr>
        <p:spPr>
          <a:xfrm>
            <a:off x="477773" y="3615140"/>
            <a:ext cx="10952226" cy="646331"/>
          </a:xfrm>
          <a:prstGeom prst="rect">
            <a:avLst/>
          </a:prstGeom>
          <a:noFill/>
        </p:spPr>
        <p:txBody>
          <a:bodyPr wrap="square">
            <a:spAutoFit/>
          </a:bodyPr>
          <a:lstStyle/>
          <a:p>
            <a:r>
              <a:rPr lang="ko-KR" altLang="en-US" dirty="0"/>
              <a:t>스크립트 소스를 따로 저장하게 되면 HTML 태그와 뒤섞이지 않기 때문에 스크립트 소스만 수정하면 된다.</a:t>
            </a:r>
          </a:p>
        </p:txBody>
      </p:sp>
      <p:sp>
        <p:nvSpPr>
          <p:cNvPr id="113" name="TextBox 112">
            <a:extLst>
              <a:ext uri="{FF2B5EF4-FFF2-40B4-BE49-F238E27FC236}">
                <a16:creationId xmlns:a16="http://schemas.microsoft.com/office/drawing/2014/main" id="{B2383408-DD6A-0C74-95B5-501EBC86A792}"/>
              </a:ext>
            </a:extLst>
          </p:cNvPr>
          <p:cNvSpPr txBox="1"/>
          <p:nvPr/>
        </p:nvSpPr>
        <p:spPr>
          <a:xfrm>
            <a:off x="477773" y="3214680"/>
            <a:ext cx="6096000" cy="461665"/>
          </a:xfrm>
          <a:prstGeom prst="rect">
            <a:avLst/>
          </a:prstGeom>
          <a:noFill/>
        </p:spPr>
        <p:txBody>
          <a:bodyPr wrap="square">
            <a:spAutoFit/>
          </a:bodyPr>
          <a:lstStyle/>
          <a:p>
            <a:r>
              <a:rPr lang="ko-KR" altLang="en-US" sz="2400" b="1" dirty="0">
                <a:latin typeface="KoPubWorld돋움체 Bold" panose="00000800000000000000" pitchFamily="2" charset="-127"/>
                <a:ea typeface="KoPubWorld돋움체 Bold" panose="00000800000000000000" pitchFamily="2" charset="-127"/>
                <a:cs typeface="KoPubWorld돋움체 Bold" panose="00000800000000000000" pitchFamily="2" charset="-127"/>
              </a:rPr>
              <a:t>유지/관리가 쉽다</a:t>
            </a:r>
          </a:p>
        </p:txBody>
      </p:sp>
      <p:sp>
        <p:nvSpPr>
          <p:cNvPr id="115" name="TextBox 114">
            <a:extLst>
              <a:ext uri="{FF2B5EF4-FFF2-40B4-BE49-F238E27FC236}">
                <a16:creationId xmlns:a16="http://schemas.microsoft.com/office/drawing/2014/main" id="{0E6C1A09-DF41-C5A6-C2C9-49FC15A6A815}"/>
              </a:ext>
            </a:extLst>
          </p:cNvPr>
          <p:cNvSpPr txBox="1"/>
          <p:nvPr/>
        </p:nvSpPr>
        <p:spPr>
          <a:xfrm>
            <a:off x="477773" y="5036837"/>
            <a:ext cx="10886693" cy="923330"/>
          </a:xfrm>
          <a:prstGeom prst="rect">
            <a:avLst/>
          </a:prstGeom>
          <a:noFill/>
        </p:spPr>
        <p:txBody>
          <a:bodyPr wrap="square">
            <a:spAutoFit/>
          </a:bodyPr>
          <a:lstStyle/>
          <a:p>
            <a:r>
              <a:rPr lang="ko-KR" altLang="en-US" dirty="0"/>
              <a:t>외부 스크립트를 사용하면 C </a:t>
            </a:r>
            <a:r>
              <a:rPr lang="ko-KR" altLang="en-US" dirty="0" err="1"/>
              <a:t>나C</a:t>
            </a:r>
            <a:r>
              <a:rPr lang="ko-KR" altLang="en-US" dirty="0"/>
              <a:t>++ 로 프로그래밍할 때처럼 자바스크립트 라이브러리를 사용할 수 있다. 따라서 중복해서 함수를 정의하지 않고 내장된 여러 자바스크립트 함수를 불러와 사용할 수 있게 된다.</a:t>
            </a:r>
          </a:p>
        </p:txBody>
      </p:sp>
      <p:sp>
        <p:nvSpPr>
          <p:cNvPr id="117" name="TextBox 116">
            <a:extLst>
              <a:ext uri="{FF2B5EF4-FFF2-40B4-BE49-F238E27FC236}">
                <a16:creationId xmlns:a16="http://schemas.microsoft.com/office/drawing/2014/main" id="{66EB4590-E18F-192A-E47E-CDA8096E7643}"/>
              </a:ext>
            </a:extLst>
          </p:cNvPr>
          <p:cNvSpPr txBox="1"/>
          <p:nvPr/>
        </p:nvSpPr>
        <p:spPr>
          <a:xfrm>
            <a:off x="477773" y="4568632"/>
            <a:ext cx="6096000" cy="461665"/>
          </a:xfrm>
          <a:prstGeom prst="rect">
            <a:avLst/>
          </a:prstGeom>
          <a:noFill/>
        </p:spPr>
        <p:txBody>
          <a:bodyPr wrap="square">
            <a:spAutoFit/>
          </a:bodyPr>
          <a:lstStyle/>
          <a:p>
            <a:r>
              <a:rPr lang="ko-KR" altLang="en-US" sz="2400" b="1" dirty="0">
                <a:latin typeface="KoPubWorld돋움체 Bold" panose="00000800000000000000" pitchFamily="2" charset="-127"/>
                <a:ea typeface="KoPubWorld돋움체 Bold" panose="00000800000000000000" pitchFamily="2" charset="-127"/>
                <a:cs typeface="KoPubWorld돋움체 Bold" panose="00000800000000000000" pitchFamily="2" charset="-127"/>
              </a:rPr>
              <a:t>라이브러리를 지원한다</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546357" y="962572"/>
            <a:ext cx="2058670" cy="391160"/>
          </a:xfrm>
          <a:prstGeom prst="rect">
            <a:avLst/>
          </a:prstGeom>
        </p:spPr>
        <p:txBody>
          <a:bodyPr vert="horz" wrap="square" lIns="0" tIns="12700" rIns="0" bIns="0" rtlCol="0">
            <a:spAutoFit/>
          </a:bodyPr>
          <a:lstStyle/>
          <a:p>
            <a:pPr marL="12700">
              <a:lnSpc>
                <a:spcPct val="100000"/>
              </a:lnSpc>
              <a:spcBef>
                <a:spcPts val="100"/>
              </a:spcBef>
            </a:pPr>
            <a:r>
              <a:rPr sz="2400" b="1" spc="-145" dirty="0" err="1">
                <a:solidFill>
                  <a:srgbClr val="00AFEF"/>
                </a:solidFill>
                <a:latin typeface="나눔고딕 ExtraBold"/>
                <a:cs typeface="나눔고딕 ExtraBold"/>
              </a:rPr>
              <a:t>외부</a:t>
            </a:r>
            <a:r>
              <a:rPr sz="2400" b="1" spc="-135" dirty="0">
                <a:solidFill>
                  <a:srgbClr val="00AFEF"/>
                </a:solidFill>
                <a:latin typeface="나눔고딕 ExtraBold"/>
                <a:cs typeface="나눔고딕 ExtraBold"/>
              </a:rPr>
              <a:t> </a:t>
            </a:r>
            <a:r>
              <a:rPr sz="2400" b="1" spc="-100" dirty="0">
                <a:solidFill>
                  <a:srgbClr val="00AFEF"/>
                </a:solidFill>
                <a:latin typeface="나눔고딕 ExtraBold"/>
                <a:cs typeface="나눔고딕 ExtraBold"/>
              </a:rPr>
              <a:t>스크립트</a:t>
            </a:r>
            <a:endParaRPr sz="2400" dirty="0">
              <a:latin typeface="나눔고딕 ExtraBold"/>
              <a:cs typeface="나눔고딕 ExtraBold"/>
            </a:endParaRPr>
          </a:p>
        </p:txBody>
      </p:sp>
      <p:pic>
        <p:nvPicPr>
          <p:cNvPr id="67" name="object 67"/>
          <p:cNvPicPr/>
          <p:nvPr/>
        </p:nvPicPr>
        <p:blipFill>
          <a:blip r:embed="rId2" cstate="print"/>
          <a:stretch>
            <a:fillRect/>
          </a:stretch>
        </p:blipFill>
        <p:spPr>
          <a:xfrm>
            <a:off x="7545324" y="1095755"/>
            <a:ext cx="3884675" cy="772667"/>
          </a:xfrm>
          <a:prstGeom prst="rect">
            <a:avLst/>
          </a:prstGeom>
        </p:spPr>
      </p:pic>
      <p:pic>
        <p:nvPicPr>
          <p:cNvPr id="68" name="object 68"/>
          <p:cNvPicPr/>
          <p:nvPr/>
        </p:nvPicPr>
        <p:blipFill>
          <a:blip r:embed="rId3" cstate="print"/>
          <a:stretch>
            <a:fillRect/>
          </a:stretch>
        </p:blipFill>
        <p:spPr>
          <a:xfrm>
            <a:off x="7630667" y="1295399"/>
            <a:ext cx="460247" cy="460247"/>
          </a:xfrm>
          <a:prstGeom prst="rect">
            <a:avLst/>
          </a:prstGeom>
        </p:spPr>
      </p:pic>
      <p:pic>
        <p:nvPicPr>
          <p:cNvPr id="69" name="object 69"/>
          <p:cNvPicPr/>
          <p:nvPr/>
        </p:nvPicPr>
        <p:blipFill>
          <a:blip r:embed="rId4" cstate="print"/>
          <a:stretch>
            <a:fillRect/>
          </a:stretch>
        </p:blipFill>
        <p:spPr>
          <a:xfrm>
            <a:off x="7879079" y="1178064"/>
            <a:ext cx="1103375" cy="789419"/>
          </a:xfrm>
          <a:prstGeom prst="rect">
            <a:avLst/>
          </a:prstGeom>
        </p:spPr>
      </p:pic>
      <p:pic>
        <p:nvPicPr>
          <p:cNvPr id="70" name="object 70"/>
          <p:cNvPicPr/>
          <p:nvPr/>
        </p:nvPicPr>
        <p:blipFill>
          <a:blip r:embed="rId5" cstate="print"/>
          <a:stretch>
            <a:fillRect/>
          </a:stretch>
        </p:blipFill>
        <p:spPr>
          <a:xfrm>
            <a:off x="8593836" y="1178064"/>
            <a:ext cx="2054351" cy="789419"/>
          </a:xfrm>
          <a:prstGeom prst="rect">
            <a:avLst/>
          </a:prstGeom>
        </p:spPr>
      </p:pic>
      <p:pic>
        <p:nvPicPr>
          <p:cNvPr id="71" name="object 71"/>
          <p:cNvPicPr/>
          <p:nvPr/>
        </p:nvPicPr>
        <p:blipFill>
          <a:blip r:embed="rId6" cstate="print"/>
          <a:stretch>
            <a:fillRect/>
          </a:stretch>
        </p:blipFill>
        <p:spPr>
          <a:xfrm>
            <a:off x="10261091" y="1178064"/>
            <a:ext cx="1103375" cy="789419"/>
          </a:xfrm>
          <a:prstGeom prst="rect">
            <a:avLst/>
          </a:prstGeom>
        </p:spPr>
      </p:pic>
      <p:sp>
        <p:nvSpPr>
          <p:cNvPr id="72" name="object 72"/>
          <p:cNvSpPr txBox="1"/>
          <p:nvPr/>
        </p:nvSpPr>
        <p:spPr>
          <a:xfrm>
            <a:off x="8087783" y="1240669"/>
            <a:ext cx="3041650" cy="452120"/>
          </a:xfrm>
          <a:prstGeom prst="rect">
            <a:avLst/>
          </a:prstGeom>
        </p:spPr>
        <p:txBody>
          <a:bodyPr vert="horz" wrap="square" lIns="0" tIns="12065" rIns="0" bIns="0" rtlCol="0">
            <a:spAutoFit/>
          </a:bodyPr>
          <a:lstStyle/>
          <a:p>
            <a:pPr marL="12700">
              <a:lnSpc>
                <a:spcPct val="100000"/>
              </a:lnSpc>
              <a:spcBef>
                <a:spcPts val="95"/>
              </a:spcBef>
            </a:pPr>
            <a:r>
              <a:rPr sz="2800" b="1" spc="-165" dirty="0">
                <a:solidFill>
                  <a:srgbClr val="FFFFFF"/>
                </a:solidFill>
                <a:latin typeface="나눔고딕 ExtraBold"/>
                <a:cs typeface="나눔고딕 ExtraBold"/>
              </a:rPr>
              <a:t>외부</a:t>
            </a:r>
            <a:r>
              <a:rPr sz="2800" b="1" spc="-130" dirty="0">
                <a:solidFill>
                  <a:srgbClr val="FFFFFF"/>
                </a:solidFill>
                <a:latin typeface="나눔고딕 ExtraBold"/>
                <a:cs typeface="나눔고딕 ExtraBold"/>
              </a:rPr>
              <a:t> </a:t>
            </a:r>
            <a:r>
              <a:rPr sz="2800" b="1" spc="-165" dirty="0">
                <a:solidFill>
                  <a:srgbClr val="FFFFFF"/>
                </a:solidFill>
                <a:latin typeface="나눔고딕 ExtraBold"/>
                <a:cs typeface="나눔고딕 ExtraBold"/>
              </a:rPr>
              <a:t>스크립트의</a:t>
            </a:r>
            <a:r>
              <a:rPr sz="2800" b="1" spc="-114" dirty="0">
                <a:solidFill>
                  <a:srgbClr val="FFFFFF"/>
                </a:solidFill>
                <a:latin typeface="나눔고딕 ExtraBold"/>
                <a:cs typeface="나눔고딕 ExtraBold"/>
              </a:rPr>
              <a:t> </a:t>
            </a:r>
            <a:r>
              <a:rPr sz="2800" b="1" spc="-40" dirty="0">
                <a:solidFill>
                  <a:srgbClr val="FFFFFF"/>
                </a:solidFill>
                <a:latin typeface="나눔고딕 ExtraBold"/>
                <a:cs typeface="나눔고딕 ExtraBold"/>
              </a:rPr>
              <a:t>단점</a:t>
            </a:r>
            <a:endParaRPr sz="2800">
              <a:latin typeface="나눔고딕 ExtraBold"/>
              <a:cs typeface="나눔고딕 ExtraBold"/>
            </a:endParaRPr>
          </a:p>
        </p:txBody>
      </p:sp>
      <p:sp>
        <p:nvSpPr>
          <p:cNvPr id="118" name="TextBox 117">
            <a:extLst>
              <a:ext uri="{FF2B5EF4-FFF2-40B4-BE49-F238E27FC236}">
                <a16:creationId xmlns:a16="http://schemas.microsoft.com/office/drawing/2014/main" id="{5105EC5A-87E6-F63A-54C4-24048AE81041}"/>
              </a:ext>
            </a:extLst>
          </p:cNvPr>
          <p:cNvSpPr txBox="1"/>
          <p:nvPr/>
        </p:nvSpPr>
        <p:spPr>
          <a:xfrm>
            <a:off x="306647" y="319086"/>
            <a:ext cx="9299995" cy="707886"/>
          </a:xfrm>
          <a:prstGeom prst="rect">
            <a:avLst/>
          </a:prstGeom>
          <a:noFill/>
        </p:spPr>
        <p:txBody>
          <a:bodyPr wrap="square">
            <a:spAutoFit/>
          </a:bodyPr>
          <a:lstStyle/>
          <a:p>
            <a:r>
              <a:rPr lang="ko-KR" altLang="en-US" sz="4000" dirty="0">
                <a:latin typeface="KoPubWorld돋움체 Bold" panose="00000800000000000000" pitchFamily="2" charset="-127"/>
                <a:ea typeface="KoPubWorld돋움체 Bold" panose="00000800000000000000" pitchFamily="2" charset="-127"/>
                <a:cs typeface="KoPubWorld돋움체 Bold" panose="00000800000000000000" pitchFamily="2" charset="-127"/>
              </a:rPr>
              <a:t>자바스크립트 선언 방법</a:t>
            </a:r>
          </a:p>
        </p:txBody>
      </p:sp>
      <p:sp>
        <p:nvSpPr>
          <p:cNvPr id="120" name="TextBox 119">
            <a:extLst>
              <a:ext uri="{FF2B5EF4-FFF2-40B4-BE49-F238E27FC236}">
                <a16:creationId xmlns:a16="http://schemas.microsoft.com/office/drawing/2014/main" id="{976C0CAB-7DC0-30B4-7A9A-41AC6D62C544}"/>
              </a:ext>
            </a:extLst>
          </p:cNvPr>
          <p:cNvSpPr txBox="1"/>
          <p:nvPr/>
        </p:nvSpPr>
        <p:spPr>
          <a:xfrm>
            <a:off x="477773" y="2525364"/>
            <a:ext cx="11114315" cy="1200329"/>
          </a:xfrm>
          <a:prstGeom prst="rect">
            <a:avLst/>
          </a:prstGeom>
          <a:noFill/>
        </p:spPr>
        <p:txBody>
          <a:bodyPr wrap="square">
            <a:spAutoFit/>
          </a:bodyPr>
          <a:lstStyle/>
          <a:p>
            <a:r>
              <a:rPr lang="ko-KR" altLang="en-US" dirty="0"/>
              <a:t>자바스크립트는 보통 사용자 반응에 대해 동작하는 것이다. 그런데 이런 스크립트 함수를 모두 외부 스크립트 파일로 저장할 경우 HTML 문서 안의 버튼이나 목록 등의 요소를 참조하기가 어려워진다. 따라서 HTML 요소에 좌우되지 않는 일반적인 함수들만 외부 스크립트 함수로 저장하고 HTML 요소에 따라 실행되는 함수들은 웹 문서 안에 직접 넣는 것이 일반적이다.</a:t>
            </a:r>
          </a:p>
        </p:txBody>
      </p:sp>
      <p:sp>
        <p:nvSpPr>
          <p:cNvPr id="122" name="TextBox 121">
            <a:extLst>
              <a:ext uri="{FF2B5EF4-FFF2-40B4-BE49-F238E27FC236}">
                <a16:creationId xmlns:a16="http://schemas.microsoft.com/office/drawing/2014/main" id="{1CB6FF7A-008F-2834-2461-AF03ACEC9BE7}"/>
              </a:ext>
            </a:extLst>
          </p:cNvPr>
          <p:cNvSpPr txBox="1"/>
          <p:nvPr/>
        </p:nvSpPr>
        <p:spPr>
          <a:xfrm>
            <a:off x="477773" y="1925064"/>
            <a:ext cx="6096000" cy="461665"/>
          </a:xfrm>
          <a:prstGeom prst="rect">
            <a:avLst/>
          </a:prstGeom>
          <a:noFill/>
        </p:spPr>
        <p:txBody>
          <a:bodyPr wrap="square">
            <a:spAutoFit/>
          </a:bodyPr>
          <a:lstStyle/>
          <a:p>
            <a:r>
              <a:rPr lang="ko-KR" altLang="en-US" sz="2400" b="1" dirty="0"/>
              <a:t>HTML </a:t>
            </a:r>
            <a:r>
              <a:rPr lang="ko-KR" altLang="en-US" sz="2400" b="1" dirty="0">
                <a:latin typeface="KoPubWorld돋움체 Bold" panose="00000800000000000000" pitchFamily="2" charset="-127"/>
                <a:ea typeface="KoPubWorld돋움체 Bold" panose="00000800000000000000" pitchFamily="2" charset="-127"/>
                <a:cs typeface="KoPubWorld돋움체 Bold" panose="00000800000000000000" pitchFamily="2" charset="-127"/>
              </a:rPr>
              <a:t>요소를</a:t>
            </a:r>
            <a:r>
              <a:rPr lang="ko-KR" altLang="en-US" sz="2400" b="1" dirty="0"/>
              <a:t> 참조하기 어렵다</a:t>
            </a:r>
          </a:p>
        </p:txBody>
      </p:sp>
      <p:sp>
        <p:nvSpPr>
          <p:cNvPr id="124" name="TextBox 123">
            <a:extLst>
              <a:ext uri="{FF2B5EF4-FFF2-40B4-BE49-F238E27FC236}">
                <a16:creationId xmlns:a16="http://schemas.microsoft.com/office/drawing/2014/main" id="{4348754B-4DAA-6192-FDFB-910FCF2004E0}"/>
              </a:ext>
            </a:extLst>
          </p:cNvPr>
          <p:cNvSpPr txBox="1"/>
          <p:nvPr/>
        </p:nvSpPr>
        <p:spPr>
          <a:xfrm>
            <a:off x="546357" y="4842971"/>
            <a:ext cx="10638714" cy="923330"/>
          </a:xfrm>
          <a:prstGeom prst="rect">
            <a:avLst/>
          </a:prstGeom>
          <a:noFill/>
        </p:spPr>
        <p:txBody>
          <a:bodyPr wrap="square">
            <a:spAutoFit/>
          </a:bodyPr>
          <a:lstStyle/>
          <a:p>
            <a:r>
              <a:rPr lang="ko-KR" altLang="en-US" dirty="0"/>
              <a:t>자바스크립트 인터프리터는 스크립트 헤더 뿐만 아니라 외부 스크립트 파일에 있는 모든 함수들을 처리해서 메모리에 저장해 둔다. 따라서 외부 스크립트 파일 안의 불필요한 함수들까지 모두 가져오기 때문에 스크립트 성능이 떨어지게 된다.</a:t>
            </a:r>
          </a:p>
        </p:txBody>
      </p:sp>
      <p:sp>
        <p:nvSpPr>
          <p:cNvPr id="126" name="TextBox 125">
            <a:extLst>
              <a:ext uri="{FF2B5EF4-FFF2-40B4-BE49-F238E27FC236}">
                <a16:creationId xmlns:a16="http://schemas.microsoft.com/office/drawing/2014/main" id="{4CE8B32A-5BD8-25BF-88B2-BBDF9349C07C}"/>
              </a:ext>
            </a:extLst>
          </p:cNvPr>
          <p:cNvSpPr txBox="1"/>
          <p:nvPr/>
        </p:nvSpPr>
        <p:spPr>
          <a:xfrm>
            <a:off x="477773" y="4343792"/>
            <a:ext cx="6096000" cy="461665"/>
          </a:xfrm>
          <a:prstGeom prst="rect">
            <a:avLst/>
          </a:prstGeom>
          <a:noFill/>
        </p:spPr>
        <p:txBody>
          <a:bodyPr wrap="square">
            <a:spAutoFit/>
          </a:bodyPr>
          <a:lstStyle/>
          <a:p>
            <a:r>
              <a:rPr lang="ko-KR" altLang="en-US" sz="2400" b="1" dirty="0">
                <a:latin typeface="KoPubWorld돋움체 Bold" panose="00000800000000000000" pitchFamily="2" charset="-127"/>
                <a:ea typeface="KoPubWorld돋움체 Bold" panose="00000800000000000000" pitchFamily="2" charset="-127"/>
                <a:cs typeface="KoPubWorld돋움체 Bold" panose="00000800000000000000" pitchFamily="2" charset="-127"/>
              </a:rPr>
              <a:t>불필요한 부분까지 처리될 수 있다</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0CE68A3-2915-B954-B4FC-B38E5F20A78A}"/>
              </a:ext>
            </a:extLst>
          </p:cNvPr>
          <p:cNvSpPr txBox="1"/>
          <p:nvPr/>
        </p:nvSpPr>
        <p:spPr>
          <a:xfrm>
            <a:off x="306648" y="319086"/>
            <a:ext cx="9055066" cy="707886"/>
          </a:xfrm>
          <a:prstGeom prst="rect">
            <a:avLst/>
          </a:prstGeom>
          <a:noFill/>
        </p:spPr>
        <p:txBody>
          <a:bodyPr wrap="square">
            <a:spAutoFit/>
          </a:bodyPr>
          <a:lstStyle/>
          <a:p>
            <a:r>
              <a:rPr lang="ko-KR" altLang="en-US" sz="4000" dirty="0">
                <a:latin typeface="KoPubWorld돋움체 Bold" panose="00000800000000000000" pitchFamily="2" charset="-127"/>
                <a:ea typeface="KoPubWorld돋움체 Bold" panose="00000800000000000000" pitchFamily="2" charset="-127"/>
                <a:cs typeface="KoPubWorld돋움체 Bold" panose="00000800000000000000" pitchFamily="2" charset="-127"/>
              </a:rPr>
              <a:t>외부 </a:t>
            </a:r>
            <a:r>
              <a:rPr lang="en-US" altLang="ko-KR" sz="4000" dirty="0">
                <a:latin typeface="KoPubWorld돋움체 Bold" panose="00000800000000000000" pitchFamily="2" charset="-127"/>
                <a:ea typeface="KoPubWorld돋움체 Bold" panose="00000800000000000000" pitchFamily="2" charset="-127"/>
                <a:cs typeface="KoPubWorld돋움체 Bold" panose="00000800000000000000" pitchFamily="2" charset="-127"/>
              </a:rPr>
              <a:t>script </a:t>
            </a:r>
            <a:r>
              <a:rPr lang="ko-KR" altLang="en-US" sz="4000" dirty="0">
                <a:latin typeface="KoPubWorld돋움체 Bold" panose="00000800000000000000" pitchFamily="2" charset="-127"/>
                <a:ea typeface="KoPubWorld돋움체 Bold" panose="00000800000000000000" pitchFamily="2" charset="-127"/>
                <a:cs typeface="KoPubWorld돋움체 Bold" panose="00000800000000000000" pitchFamily="2" charset="-127"/>
              </a:rPr>
              <a:t>파일 </a:t>
            </a:r>
            <a:r>
              <a:rPr lang="ko-KR" altLang="en-US" sz="4000" dirty="0" err="1">
                <a:latin typeface="KoPubWorld돋움체 Bold" panose="00000800000000000000" pitchFamily="2" charset="-127"/>
                <a:ea typeface="KoPubWorld돋움체 Bold" panose="00000800000000000000" pitchFamily="2" charset="-127"/>
                <a:cs typeface="KoPubWorld돋움체 Bold" panose="00000800000000000000" pitchFamily="2" charset="-127"/>
              </a:rPr>
              <a:t>읽어들이기</a:t>
            </a:r>
            <a:endParaRPr lang="ko-KR" altLang="en-US" sz="4000" dirty="0">
              <a:latin typeface="KoPubWorld돋움체 Bold" panose="00000800000000000000" pitchFamily="2" charset="-127"/>
              <a:ea typeface="KoPubWorld돋움체 Bold" panose="00000800000000000000" pitchFamily="2" charset="-127"/>
              <a:cs typeface="KoPubWorld돋움체 Bold" panose="00000800000000000000" pitchFamily="2" charset="-127"/>
            </a:endParaRPr>
          </a:p>
        </p:txBody>
      </p:sp>
      <p:sp>
        <p:nvSpPr>
          <p:cNvPr id="6" name="TextBox 5">
            <a:extLst>
              <a:ext uri="{FF2B5EF4-FFF2-40B4-BE49-F238E27FC236}">
                <a16:creationId xmlns:a16="http://schemas.microsoft.com/office/drawing/2014/main" id="{E3833042-2364-0717-41F7-959FB2461A8A}"/>
              </a:ext>
            </a:extLst>
          </p:cNvPr>
          <p:cNvSpPr txBox="1"/>
          <p:nvPr/>
        </p:nvSpPr>
        <p:spPr>
          <a:xfrm>
            <a:off x="306648" y="1117938"/>
            <a:ext cx="11515238" cy="1754326"/>
          </a:xfrm>
          <a:prstGeom prst="rect">
            <a:avLst/>
          </a:prstGeom>
          <a:noFill/>
        </p:spPr>
        <p:txBody>
          <a:bodyPr wrap="square">
            <a:spAutoFit/>
          </a:bodyPr>
          <a:lstStyle/>
          <a:p>
            <a:r>
              <a:rPr lang="ko-KR" altLang="en-US" dirty="0"/>
              <a:t>프로그램의 규모가 커지면 파일 하나가 너무 </a:t>
            </a:r>
            <a:r>
              <a:rPr lang="ko-KR" altLang="en-US" dirty="0" err="1">
                <a:solidFill>
                  <a:srgbClr val="FF0000"/>
                </a:solidFill>
              </a:rPr>
              <a:t>방대해</a:t>
            </a:r>
            <a:r>
              <a:rPr lang="ko-KR" altLang="en-US" dirty="0" err="1"/>
              <a:t>지므로</a:t>
            </a:r>
            <a:r>
              <a:rPr lang="ko-KR" altLang="en-US" dirty="0"/>
              <a:t> 파일을 분리할 필요가 있음</a:t>
            </a:r>
          </a:p>
          <a:p>
            <a:endParaRPr lang="en-US" altLang="ko-KR" dirty="0"/>
          </a:p>
          <a:p>
            <a:r>
              <a:rPr lang="ko-KR" altLang="en-US" dirty="0"/>
              <a:t>별도의 자바스크립트 파일을 만들기 위해, 비주얼 스튜디오 코드에서 </a:t>
            </a:r>
            <a:r>
              <a:rPr lang="ko-KR" altLang="en-US" dirty="0" err="1"/>
              <a:t>main.html과</a:t>
            </a:r>
            <a:r>
              <a:rPr lang="ko-KR" altLang="en-US" dirty="0"/>
              <a:t> </a:t>
            </a:r>
            <a:r>
              <a:rPr lang="ko-KR" altLang="en-US" dirty="0" err="1"/>
              <a:t>test.js라는</a:t>
            </a:r>
            <a:r>
              <a:rPr lang="ko-KR" altLang="en-US" dirty="0"/>
              <a:t> 이름으로 파일을 생성해서 같은 폴더에 저장하기</a:t>
            </a:r>
            <a:endParaRPr lang="en-US" altLang="ko-KR" dirty="0"/>
          </a:p>
          <a:p>
            <a:endParaRPr lang="ko-KR" altLang="en-US" dirty="0"/>
          </a:p>
          <a:p>
            <a:r>
              <a:rPr lang="ko-KR" altLang="en-US" dirty="0"/>
              <a:t>외부 자바스크립트 파일을 </a:t>
            </a:r>
            <a:r>
              <a:rPr lang="ko-KR" altLang="en-US" dirty="0" err="1"/>
              <a:t>읽어들일</a:t>
            </a:r>
            <a:r>
              <a:rPr lang="ko-KR" altLang="en-US" dirty="0"/>
              <a:t> 때도 </a:t>
            </a:r>
            <a:r>
              <a:rPr lang="ko-KR" altLang="en-US" dirty="0" err="1"/>
              <a:t>script</a:t>
            </a:r>
            <a:r>
              <a:rPr lang="ko-KR" altLang="en-US" dirty="0"/>
              <a:t> 태그를 사용</a:t>
            </a:r>
          </a:p>
        </p:txBody>
      </p:sp>
    </p:spTree>
    <p:extLst>
      <p:ext uri="{BB962C8B-B14F-4D97-AF65-F5344CB8AC3E}">
        <p14:creationId xmlns:p14="http://schemas.microsoft.com/office/powerpoint/2010/main" val="24789550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object 4"/>
          <p:cNvGrpSpPr/>
          <p:nvPr/>
        </p:nvGrpSpPr>
        <p:grpSpPr>
          <a:xfrm>
            <a:off x="0" y="2453639"/>
            <a:ext cx="12192000" cy="3510915"/>
            <a:chOff x="0" y="2453639"/>
            <a:chExt cx="12192000" cy="3510915"/>
          </a:xfrm>
        </p:grpSpPr>
        <p:sp>
          <p:nvSpPr>
            <p:cNvPr id="5" name="object 5"/>
            <p:cNvSpPr/>
            <p:nvPr/>
          </p:nvSpPr>
          <p:spPr>
            <a:xfrm>
              <a:off x="1091183" y="2485643"/>
              <a:ext cx="1259205" cy="1259205"/>
            </a:xfrm>
            <a:custGeom>
              <a:avLst/>
              <a:gdLst/>
              <a:ahLst/>
              <a:cxnLst/>
              <a:rect l="l" t="t" r="r" b="b"/>
              <a:pathLst>
                <a:path w="1259205" h="1259204">
                  <a:moveTo>
                    <a:pt x="629412" y="0"/>
                  </a:moveTo>
                  <a:lnTo>
                    <a:pt x="582438" y="1726"/>
                  </a:lnTo>
                  <a:lnTo>
                    <a:pt x="536402" y="6824"/>
                  </a:lnTo>
                  <a:lnTo>
                    <a:pt x="491426" y="15172"/>
                  </a:lnTo>
                  <a:lnTo>
                    <a:pt x="447630" y="26648"/>
                  </a:lnTo>
                  <a:lnTo>
                    <a:pt x="405137" y="41131"/>
                  </a:lnTo>
                  <a:lnTo>
                    <a:pt x="364069" y="58499"/>
                  </a:lnTo>
                  <a:lnTo>
                    <a:pt x="324546" y="78630"/>
                  </a:lnTo>
                  <a:lnTo>
                    <a:pt x="286691" y="101402"/>
                  </a:lnTo>
                  <a:lnTo>
                    <a:pt x="250626" y="126695"/>
                  </a:lnTo>
                  <a:lnTo>
                    <a:pt x="216472" y="154385"/>
                  </a:lnTo>
                  <a:lnTo>
                    <a:pt x="184351" y="184351"/>
                  </a:lnTo>
                  <a:lnTo>
                    <a:pt x="154385" y="216472"/>
                  </a:lnTo>
                  <a:lnTo>
                    <a:pt x="126695" y="250626"/>
                  </a:lnTo>
                  <a:lnTo>
                    <a:pt x="101402" y="286691"/>
                  </a:lnTo>
                  <a:lnTo>
                    <a:pt x="78630" y="324546"/>
                  </a:lnTo>
                  <a:lnTo>
                    <a:pt x="58499" y="364069"/>
                  </a:lnTo>
                  <a:lnTo>
                    <a:pt x="41131" y="405137"/>
                  </a:lnTo>
                  <a:lnTo>
                    <a:pt x="26648" y="447630"/>
                  </a:lnTo>
                  <a:lnTo>
                    <a:pt x="15172" y="491426"/>
                  </a:lnTo>
                  <a:lnTo>
                    <a:pt x="6824" y="536402"/>
                  </a:lnTo>
                  <a:lnTo>
                    <a:pt x="1726" y="582438"/>
                  </a:lnTo>
                  <a:lnTo>
                    <a:pt x="0" y="629412"/>
                  </a:lnTo>
                  <a:lnTo>
                    <a:pt x="1726" y="676385"/>
                  </a:lnTo>
                  <a:lnTo>
                    <a:pt x="6824" y="722421"/>
                  </a:lnTo>
                  <a:lnTo>
                    <a:pt x="15172" y="767397"/>
                  </a:lnTo>
                  <a:lnTo>
                    <a:pt x="26648" y="811193"/>
                  </a:lnTo>
                  <a:lnTo>
                    <a:pt x="41131" y="853686"/>
                  </a:lnTo>
                  <a:lnTo>
                    <a:pt x="58499" y="894754"/>
                  </a:lnTo>
                  <a:lnTo>
                    <a:pt x="78630" y="934277"/>
                  </a:lnTo>
                  <a:lnTo>
                    <a:pt x="101402" y="972132"/>
                  </a:lnTo>
                  <a:lnTo>
                    <a:pt x="126695" y="1008197"/>
                  </a:lnTo>
                  <a:lnTo>
                    <a:pt x="154385" y="1042351"/>
                  </a:lnTo>
                  <a:lnTo>
                    <a:pt x="184351" y="1074472"/>
                  </a:lnTo>
                  <a:lnTo>
                    <a:pt x="216472" y="1104438"/>
                  </a:lnTo>
                  <a:lnTo>
                    <a:pt x="250626" y="1132128"/>
                  </a:lnTo>
                  <a:lnTo>
                    <a:pt x="286691" y="1157421"/>
                  </a:lnTo>
                  <a:lnTo>
                    <a:pt x="324546" y="1180193"/>
                  </a:lnTo>
                  <a:lnTo>
                    <a:pt x="364069" y="1200324"/>
                  </a:lnTo>
                  <a:lnTo>
                    <a:pt x="405137" y="1217692"/>
                  </a:lnTo>
                  <a:lnTo>
                    <a:pt x="447630" y="1232175"/>
                  </a:lnTo>
                  <a:lnTo>
                    <a:pt x="491426" y="1243651"/>
                  </a:lnTo>
                  <a:lnTo>
                    <a:pt x="536402" y="1251999"/>
                  </a:lnTo>
                  <a:lnTo>
                    <a:pt x="582438" y="1257097"/>
                  </a:lnTo>
                  <a:lnTo>
                    <a:pt x="629412" y="1258824"/>
                  </a:lnTo>
                  <a:lnTo>
                    <a:pt x="676385" y="1257097"/>
                  </a:lnTo>
                  <a:lnTo>
                    <a:pt x="722421" y="1251999"/>
                  </a:lnTo>
                  <a:lnTo>
                    <a:pt x="767397" y="1243651"/>
                  </a:lnTo>
                  <a:lnTo>
                    <a:pt x="811193" y="1232175"/>
                  </a:lnTo>
                  <a:lnTo>
                    <a:pt x="853686" y="1217692"/>
                  </a:lnTo>
                  <a:lnTo>
                    <a:pt x="894754" y="1200324"/>
                  </a:lnTo>
                  <a:lnTo>
                    <a:pt x="934277" y="1180193"/>
                  </a:lnTo>
                  <a:lnTo>
                    <a:pt x="972132" y="1157421"/>
                  </a:lnTo>
                  <a:lnTo>
                    <a:pt x="1008197" y="1132128"/>
                  </a:lnTo>
                  <a:lnTo>
                    <a:pt x="1042351" y="1104438"/>
                  </a:lnTo>
                  <a:lnTo>
                    <a:pt x="1074472" y="1074472"/>
                  </a:lnTo>
                  <a:lnTo>
                    <a:pt x="1104438" y="1042351"/>
                  </a:lnTo>
                  <a:lnTo>
                    <a:pt x="1132128" y="1008197"/>
                  </a:lnTo>
                  <a:lnTo>
                    <a:pt x="1157421" y="972132"/>
                  </a:lnTo>
                  <a:lnTo>
                    <a:pt x="1180193" y="934277"/>
                  </a:lnTo>
                  <a:lnTo>
                    <a:pt x="1200324" y="894754"/>
                  </a:lnTo>
                  <a:lnTo>
                    <a:pt x="1217692" y="853686"/>
                  </a:lnTo>
                  <a:lnTo>
                    <a:pt x="1232175" y="811193"/>
                  </a:lnTo>
                  <a:lnTo>
                    <a:pt x="1243651" y="767397"/>
                  </a:lnTo>
                  <a:lnTo>
                    <a:pt x="1251999" y="722421"/>
                  </a:lnTo>
                  <a:lnTo>
                    <a:pt x="1257097" y="676385"/>
                  </a:lnTo>
                  <a:lnTo>
                    <a:pt x="1258824" y="629412"/>
                  </a:lnTo>
                  <a:lnTo>
                    <a:pt x="1257097" y="582438"/>
                  </a:lnTo>
                  <a:lnTo>
                    <a:pt x="1251999" y="536402"/>
                  </a:lnTo>
                  <a:lnTo>
                    <a:pt x="1243651" y="491426"/>
                  </a:lnTo>
                  <a:lnTo>
                    <a:pt x="1232175" y="447630"/>
                  </a:lnTo>
                  <a:lnTo>
                    <a:pt x="1217692" y="405137"/>
                  </a:lnTo>
                  <a:lnTo>
                    <a:pt x="1200324" y="364069"/>
                  </a:lnTo>
                  <a:lnTo>
                    <a:pt x="1180193" y="324546"/>
                  </a:lnTo>
                  <a:lnTo>
                    <a:pt x="1157421" y="286691"/>
                  </a:lnTo>
                  <a:lnTo>
                    <a:pt x="1132128" y="250626"/>
                  </a:lnTo>
                  <a:lnTo>
                    <a:pt x="1104438" y="216472"/>
                  </a:lnTo>
                  <a:lnTo>
                    <a:pt x="1074472" y="184351"/>
                  </a:lnTo>
                  <a:lnTo>
                    <a:pt x="1042351" y="154385"/>
                  </a:lnTo>
                  <a:lnTo>
                    <a:pt x="1008197" y="126695"/>
                  </a:lnTo>
                  <a:lnTo>
                    <a:pt x="972132" y="101402"/>
                  </a:lnTo>
                  <a:lnTo>
                    <a:pt x="934277" y="78630"/>
                  </a:lnTo>
                  <a:lnTo>
                    <a:pt x="894754" y="58499"/>
                  </a:lnTo>
                  <a:lnTo>
                    <a:pt x="853686" y="41131"/>
                  </a:lnTo>
                  <a:lnTo>
                    <a:pt x="811193" y="26648"/>
                  </a:lnTo>
                  <a:lnTo>
                    <a:pt x="767397" y="15172"/>
                  </a:lnTo>
                  <a:lnTo>
                    <a:pt x="722421" y="6824"/>
                  </a:lnTo>
                  <a:lnTo>
                    <a:pt x="676385" y="1726"/>
                  </a:lnTo>
                  <a:lnTo>
                    <a:pt x="629412" y="0"/>
                  </a:lnTo>
                  <a:close/>
                </a:path>
              </a:pathLst>
            </a:custGeom>
            <a:solidFill>
              <a:srgbClr val="5055D7">
                <a:alpha val="5096"/>
              </a:srgbClr>
            </a:solidFill>
          </p:spPr>
          <p:txBody>
            <a:bodyPr wrap="square" lIns="0" tIns="0" rIns="0" bIns="0" rtlCol="0"/>
            <a:lstStyle/>
            <a:p>
              <a:endParaRPr/>
            </a:p>
          </p:txBody>
        </p:sp>
        <p:sp>
          <p:nvSpPr>
            <p:cNvPr id="6" name="object 6"/>
            <p:cNvSpPr/>
            <p:nvPr/>
          </p:nvSpPr>
          <p:spPr>
            <a:xfrm>
              <a:off x="777240" y="2453639"/>
              <a:ext cx="711835" cy="748665"/>
            </a:xfrm>
            <a:custGeom>
              <a:avLst/>
              <a:gdLst/>
              <a:ahLst/>
              <a:cxnLst/>
              <a:rect l="l" t="t" r="r" b="b"/>
              <a:pathLst>
                <a:path w="711835" h="748664">
                  <a:moveTo>
                    <a:pt x="355854" y="0"/>
                  </a:moveTo>
                  <a:lnTo>
                    <a:pt x="307566" y="3415"/>
                  </a:lnTo>
                  <a:lnTo>
                    <a:pt x="261253" y="13364"/>
                  </a:lnTo>
                  <a:lnTo>
                    <a:pt x="217339" y="29402"/>
                  </a:lnTo>
                  <a:lnTo>
                    <a:pt x="176247" y="51082"/>
                  </a:lnTo>
                  <a:lnTo>
                    <a:pt x="138402" y="77958"/>
                  </a:lnTo>
                  <a:lnTo>
                    <a:pt x="104227" y="109585"/>
                  </a:lnTo>
                  <a:lnTo>
                    <a:pt x="74146" y="145516"/>
                  </a:lnTo>
                  <a:lnTo>
                    <a:pt x="48584" y="185307"/>
                  </a:lnTo>
                  <a:lnTo>
                    <a:pt x="27964" y="228510"/>
                  </a:lnTo>
                  <a:lnTo>
                    <a:pt x="12711" y="274681"/>
                  </a:lnTo>
                  <a:lnTo>
                    <a:pt x="3248" y="323373"/>
                  </a:lnTo>
                  <a:lnTo>
                    <a:pt x="0" y="374141"/>
                  </a:lnTo>
                  <a:lnTo>
                    <a:pt x="3248" y="424910"/>
                  </a:lnTo>
                  <a:lnTo>
                    <a:pt x="12711" y="473602"/>
                  </a:lnTo>
                  <a:lnTo>
                    <a:pt x="27964" y="519773"/>
                  </a:lnTo>
                  <a:lnTo>
                    <a:pt x="48584" y="562976"/>
                  </a:lnTo>
                  <a:lnTo>
                    <a:pt x="74146" y="602767"/>
                  </a:lnTo>
                  <a:lnTo>
                    <a:pt x="104227" y="638698"/>
                  </a:lnTo>
                  <a:lnTo>
                    <a:pt x="138402" y="670325"/>
                  </a:lnTo>
                  <a:lnTo>
                    <a:pt x="176247" y="697201"/>
                  </a:lnTo>
                  <a:lnTo>
                    <a:pt x="217339" y="718881"/>
                  </a:lnTo>
                  <a:lnTo>
                    <a:pt x="261253" y="734919"/>
                  </a:lnTo>
                  <a:lnTo>
                    <a:pt x="307566" y="744868"/>
                  </a:lnTo>
                  <a:lnTo>
                    <a:pt x="355854" y="748283"/>
                  </a:lnTo>
                  <a:lnTo>
                    <a:pt x="404141" y="744868"/>
                  </a:lnTo>
                  <a:lnTo>
                    <a:pt x="450454" y="734919"/>
                  </a:lnTo>
                  <a:lnTo>
                    <a:pt x="494368" y="718881"/>
                  </a:lnTo>
                  <a:lnTo>
                    <a:pt x="535460" y="697201"/>
                  </a:lnTo>
                  <a:lnTo>
                    <a:pt x="573305" y="670325"/>
                  </a:lnTo>
                  <a:lnTo>
                    <a:pt x="607480" y="638698"/>
                  </a:lnTo>
                  <a:lnTo>
                    <a:pt x="637561" y="602767"/>
                  </a:lnTo>
                  <a:lnTo>
                    <a:pt x="663123" y="562976"/>
                  </a:lnTo>
                  <a:lnTo>
                    <a:pt x="683743" y="519773"/>
                  </a:lnTo>
                  <a:lnTo>
                    <a:pt x="698996" y="473602"/>
                  </a:lnTo>
                  <a:lnTo>
                    <a:pt x="708459" y="424910"/>
                  </a:lnTo>
                  <a:lnTo>
                    <a:pt x="711708" y="374141"/>
                  </a:lnTo>
                  <a:lnTo>
                    <a:pt x="708459" y="323373"/>
                  </a:lnTo>
                  <a:lnTo>
                    <a:pt x="698996" y="274681"/>
                  </a:lnTo>
                  <a:lnTo>
                    <a:pt x="683743" y="228510"/>
                  </a:lnTo>
                  <a:lnTo>
                    <a:pt x="663123" y="185307"/>
                  </a:lnTo>
                  <a:lnTo>
                    <a:pt x="637561" y="145516"/>
                  </a:lnTo>
                  <a:lnTo>
                    <a:pt x="607480" y="109585"/>
                  </a:lnTo>
                  <a:lnTo>
                    <a:pt x="573305" y="77958"/>
                  </a:lnTo>
                  <a:lnTo>
                    <a:pt x="535460" y="51082"/>
                  </a:lnTo>
                  <a:lnTo>
                    <a:pt x="494368" y="29402"/>
                  </a:lnTo>
                  <a:lnTo>
                    <a:pt x="450454" y="13364"/>
                  </a:lnTo>
                  <a:lnTo>
                    <a:pt x="404141" y="3415"/>
                  </a:lnTo>
                  <a:lnTo>
                    <a:pt x="355854" y="0"/>
                  </a:lnTo>
                  <a:close/>
                </a:path>
              </a:pathLst>
            </a:custGeom>
            <a:solidFill>
              <a:srgbClr val="587AF8">
                <a:alpha val="10194"/>
              </a:srgbClr>
            </a:solidFill>
          </p:spPr>
          <p:txBody>
            <a:bodyPr wrap="square" lIns="0" tIns="0" rIns="0" bIns="0" rtlCol="0"/>
            <a:lstStyle/>
            <a:p>
              <a:endParaRPr/>
            </a:p>
          </p:txBody>
        </p:sp>
        <p:pic>
          <p:nvPicPr>
            <p:cNvPr id="7" name="object 7"/>
            <p:cNvPicPr/>
            <p:nvPr/>
          </p:nvPicPr>
          <p:blipFill>
            <a:blip r:embed="rId2" cstate="print"/>
            <a:stretch>
              <a:fillRect/>
            </a:stretch>
          </p:blipFill>
          <p:spPr>
            <a:xfrm>
              <a:off x="1290827" y="4201667"/>
              <a:ext cx="10901171" cy="1762556"/>
            </a:xfrm>
            <a:prstGeom prst="rect">
              <a:avLst/>
            </a:prstGeom>
          </p:spPr>
        </p:pic>
        <p:pic>
          <p:nvPicPr>
            <p:cNvPr id="8" name="object 8"/>
            <p:cNvPicPr/>
            <p:nvPr/>
          </p:nvPicPr>
          <p:blipFill>
            <a:blip r:embed="rId3" cstate="print"/>
            <a:stretch>
              <a:fillRect/>
            </a:stretch>
          </p:blipFill>
          <p:spPr>
            <a:xfrm>
              <a:off x="879347" y="4785360"/>
              <a:ext cx="10738103" cy="271982"/>
            </a:xfrm>
            <a:prstGeom prst="rect">
              <a:avLst/>
            </a:prstGeom>
          </p:spPr>
        </p:pic>
        <p:sp>
          <p:nvSpPr>
            <p:cNvPr id="9" name="object 9"/>
            <p:cNvSpPr/>
            <p:nvPr/>
          </p:nvSpPr>
          <p:spPr>
            <a:xfrm>
              <a:off x="643127" y="3608838"/>
              <a:ext cx="11069320" cy="1193800"/>
            </a:xfrm>
            <a:custGeom>
              <a:avLst/>
              <a:gdLst/>
              <a:ahLst/>
              <a:cxnLst/>
              <a:rect l="l" t="t" r="r" b="b"/>
              <a:pathLst>
                <a:path w="11069320" h="1193800">
                  <a:moveTo>
                    <a:pt x="10964545" y="0"/>
                  </a:moveTo>
                  <a:lnTo>
                    <a:pt x="104267" y="0"/>
                  </a:lnTo>
                  <a:lnTo>
                    <a:pt x="63682" y="8192"/>
                  </a:lnTo>
                  <a:lnTo>
                    <a:pt x="30540" y="30535"/>
                  </a:lnTo>
                  <a:lnTo>
                    <a:pt x="8194" y="63677"/>
                  </a:lnTo>
                  <a:lnTo>
                    <a:pt x="0" y="104267"/>
                  </a:lnTo>
                  <a:lnTo>
                    <a:pt x="0" y="1089012"/>
                  </a:lnTo>
                  <a:lnTo>
                    <a:pt x="8194" y="1129603"/>
                  </a:lnTo>
                  <a:lnTo>
                    <a:pt x="30540" y="1162750"/>
                  </a:lnTo>
                  <a:lnTo>
                    <a:pt x="63682" y="1185097"/>
                  </a:lnTo>
                  <a:lnTo>
                    <a:pt x="104267" y="1193292"/>
                  </a:lnTo>
                  <a:lnTo>
                    <a:pt x="10964545" y="1193292"/>
                  </a:lnTo>
                  <a:lnTo>
                    <a:pt x="11005129" y="1185097"/>
                  </a:lnTo>
                  <a:lnTo>
                    <a:pt x="11038271" y="1162750"/>
                  </a:lnTo>
                  <a:lnTo>
                    <a:pt x="11060617" y="1129603"/>
                  </a:lnTo>
                  <a:lnTo>
                    <a:pt x="11068812" y="1089012"/>
                  </a:lnTo>
                  <a:lnTo>
                    <a:pt x="11068812" y="104267"/>
                  </a:lnTo>
                  <a:lnTo>
                    <a:pt x="11060617" y="63677"/>
                  </a:lnTo>
                  <a:lnTo>
                    <a:pt x="11038271" y="30535"/>
                  </a:lnTo>
                  <a:lnTo>
                    <a:pt x="11005129" y="8192"/>
                  </a:lnTo>
                  <a:lnTo>
                    <a:pt x="10964545" y="0"/>
                  </a:lnTo>
                  <a:close/>
                </a:path>
              </a:pathLst>
            </a:custGeom>
            <a:solidFill>
              <a:srgbClr val="FFFFFF"/>
            </a:solidFill>
          </p:spPr>
          <p:txBody>
            <a:bodyPr wrap="square" lIns="0" tIns="0" rIns="0" bIns="0" rtlCol="0"/>
            <a:lstStyle/>
            <a:p>
              <a:endParaRPr/>
            </a:p>
          </p:txBody>
        </p:sp>
        <p:sp>
          <p:nvSpPr>
            <p:cNvPr id="10" name="object 10"/>
            <p:cNvSpPr/>
            <p:nvPr/>
          </p:nvSpPr>
          <p:spPr>
            <a:xfrm>
              <a:off x="643127" y="3608838"/>
              <a:ext cx="11069320" cy="1193800"/>
            </a:xfrm>
            <a:custGeom>
              <a:avLst/>
              <a:gdLst/>
              <a:ahLst/>
              <a:cxnLst/>
              <a:rect l="l" t="t" r="r" b="b"/>
              <a:pathLst>
                <a:path w="11069320" h="1193800">
                  <a:moveTo>
                    <a:pt x="0" y="104267"/>
                  </a:moveTo>
                  <a:lnTo>
                    <a:pt x="8194" y="63677"/>
                  </a:lnTo>
                  <a:lnTo>
                    <a:pt x="30540" y="30535"/>
                  </a:lnTo>
                  <a:lnTo>
                    <a:pt x="63682" y="8192"/>
                  </a:lnTo>
                  <a:lnTo>
                    <a:pt x="104267" y="0"/>
                  </a:lnTo>
                  <a:lnTo>
                    <a:pt x="10964545" y="0"/>
                  </a:lnTo>
                  <a:lnTo>
                    <a:pt x="11005129" y="8192"/>
                  </a:lnTo>
                  <a:lnTo>
                    <a:pt x="11038271" y="30535"/>
                  </a:lnTo>
                  <a:lnTo>
                    <a:pt x="11060617" y="63677"/>
                  </a:lnTo>
                  <a:lnTo>
                    <a:pt x="11068812" y="104267"/>
                  </a:lnTo>
                  <a:lnTo>
                    <a:pt x="11068812" y="1089012"/>
                  </a:lnTo>
                  <a:lnTo>
                    <a:pt x="11060617" y="1129603"/>
                  </a:lnTo>
                  <a:lnTo>
                    <a:pt x="11038271" y="1162750"/>
                  </a:lnTo>
                  <a:lnTo>
                    <a:pt x="11005129" y="1185097"/>
                  </a:lnTo>
                  <a:lnTo>
                    <a:pt x="10964545" y="1193292"/>
                  </a:lnTo>
                  <a:lnTo>
                    <a:pt x="104267" y="1193292"/>
                  </a:lnTo>
                  <a:lnTo>
                    <a:pt x="63682" y="1185097"/>
                  </a:lnTo>
                  <a:lnTo>
                    <a:pt x="30540" y="1162750"/>
                  </a:lnTo>
                  <a:lnTo>
                    <a:pt x="8194" y="1129603"/>
                  </a:lnTo>
                  <a:lnTo>
                    <a:pt x="0" y="1089012"/>
                  </a:lnTo>
                  <a:lnTo>
                    <a:pt x="0" y="104267"/>
                  </a:lnTo>
                  <a:close/>
                </a:path>
              </a:pathLst>
            </a:custGeom>
            <a:ln w="12191">
              <a:solidFill>
                <a:srgbClr val="929292"/>
              </a:solidFill>
            </a:ln>
          </p:spPr>
          <p:txBody>
            <a:bodyPr wrap="square" lIns="0" tIns="0" rIns="0" bIns="0" rtlCol="0"/>
            <a:lstStyle/>
            <a:p>
              <a:endParaRPr/>
            </a:p>
          </p:txBody>
        </p:sp>
        <p:sp>
          <p:nvSpPr>
            <p:cNvPr id="11" name="object 11"/>
            <p:cNvSpPr/>
            <p:nvPr/>
          </p:nvSpPr>
          <p:spPr>
            <a:xfrm>
              <a:off x="755904" y="3692649"/>
              <a:ext cx="10861675" cy="1042669"/>
            </a:xfrm>
            <a:custGeom>
              <a:avLst/>
              <a:gdLst/>
              <a:ahLst/>
              <a:cxnLst/>
              <a:rect l="l" t="t" r="r" b="b"/>
              <a:pathLst>
                <a:path w="10861675" h="1042670">
                  <a:moveTo>
                    <a:pt x="10752264" y="0"/>
                  </a:moveTo>
                  <a:lnTo>
                    <a:pt x="109283" y="0"/>
                  </a:lnTo>
                  <a:lnTo>
                    <a:pt x="66742" y="8588"/>
                  </a:lnTo>
                  <a:lnTo>
                    <a:pt x="32005" y="32010"/>
                  </a:lnTo>
                  <a:lnTo>
                    <a:pt x="8586" y="66747"/>
                  </a:lnTo>
                  <a:lnTo>
                    <a:pt x="0" y="109283"/>
                  </a:lnTo>
                  <a:lnTo>
                    <a:pt x="0" y="933132"/>
                  </a:lnTo>
                  <a:lnTo>
                    <a:pt x="8586" y="975673"/>
                  </a:lnTo>
                  <a:lnTo>
                    <a:pt x="32005" y="1010410"/>
                  </a:lnTo>
                  <a:lnTo>
                    <a:pt x="66742" y="1033829"/>
                  </a:lnTo>
                  <a:lnTo>
                    <a:pt x="109283" y="1042415"/>
                  </a:lnTo>
                  <a:lnTo>
                    <a:pt x="10752264" y="1042415"/>
                  </a:lnTo>
                  <a:lnTo>
                    <a:pt x="10794805" y="1033829"/>
                  </a:lnTo>
                  <a:lnTo>
                    <a:pt x="10829542" y="1010410"/>
                  </a:lnTo>
                  <a:lnTo>
                    <a:pt x="10852961" y="975673"/>
                  </a:lnTo>
                  <a:lnTo>
                    <a:pt x="10861548" y="933132"/>
                  </a:lnTo>
                  <a:lnTo>
                    <a:pt x="10861548" y="109283"/>
                  </a:lnTo>
                  <a:lnTo>
                    <a:pt x="10852961" y="66747"/>
                  </a:lnTo>
                  <a:lnTo>
                    <a:pt x="10829542" y="32010"/>
                  </a:lnTo>
                  <a:lnTo>
                    <a:pt x="10794805" y="8588"/>
                  </a:lnTo>
                  <a:lnTo>
                    <a:pt x="10752264" y="0"/>
                  </a:lnTo>
                  <a:close/>
                </a:path>
              </a:pathLst>
            </a:custGeom>
            <a:solidFill>
              <a:srgbClr val="548ED4"/>
            </a:solidFill>
          </p:spPr>
          <p:txBody>
            <a:bodyPr wrap="square" lIns="0" tIns="0" rIns="0" bIns="0" rtlCol="0"/>
            <a:lstStyle/>
            <a:p>
              <a:endParaRPr/>
            </a:p>
          </p:txBody>
        </p:sp>
        <p:pic>
          <p:nvPicPr>
            <p:cNvPr id="12" name="object 12"/>
            <p:cNvPicPr/>
            <p:nvPr/>
          </p:nvPicPr>
          <p:blipFill>
            <a:blip r:embed="rId4" cstate="print"/>
            <a:stretch>
              <a:fillRect/>
            </a:stretch>
          </p:blipFill>
          <p:spPr>
            <a:xfrm>
              <a:off x="804671" y="3887723"/>
              <a:ext cx="627887" cy="789431"/>
            </a:xfrm>
            <a:prstGeom prst="rect">
              <a:avLst/>
            </a:prstGeom>
          </p:spPr>
        </p:pic>
        <p:pic>
          <p:nvPicPr>
            <p:cNvPr id="13" name="object 13"/>
            <p:cNvPicPr/>
            <p:nvPr/>
          </p:nvPicPr>
          <p:blipFill>
            <a:blip r:embed="rId5" cstate="print"/>
            <a:stretch>
              <a:fillRect/>
            </a:stretch>
          </p:blipFill>
          <p:spPr>
            <a:xfrm>
              <a:off x="963167" y="3887723"/>
              <a:ext cx="1641347" cy="789431"/>
            </a:xfrm>
            <a:prstGeom prst="rect">
              <a:avLst/>
            </a:prstGeom>
          </p:spPr>
        </p:pic>
        <p:pic>
          <p:nvPicPr>
            <p:cNvPr id="14" name="object 14"/>
            <p:cNvPicPr/>
            <p:nvPr/>
          </p:nvPicPr>
          <p:blipFill>
            <a:blip r:embed="rId6" cstate="print"/>
            <a:stretch>
              <a:fillRect/>
            </a:stretch>
          </p:blipFill>
          <p:spPr>
            <a:xfrm>
              <a:off x="2293619" y="3887723"/>
              <a:ext cx="2319527" cy="789431"/>
            </a:xfrm>
            <a:prstGeom prst="rect">
              <a:avLst/>
            </a:prstGeom>
          </p:spPr>
        </p:pic>
        <p:pic>
          <p:nvPicPr>
            <p:cNvPr id="15" name="object 15"/>
            <p:cNvPicPr/>
            <p:nvPr/>
          </p:nvPicPr>
          <p:blipFill>
            <a:blip r:embed="rId7" cstate="print"/>
            <a:stretch>
              <a:fillRect/>
            </a:stretch>
          </p:blipFill>
          <p:spPr>
            <a:xfrm>
              <a:off x="4143755" y="3887724"/>
              <a:ext cx="781812" cy="789431"/>
            </a:xfrm>
            <a:prstGeom prst="rect">
              <a:avLst/>
            </a:prstGeom>
          </p:spPr>
        </p:pic>
        <p:pic>
          <p:nvPicPr>
            <p:cNvPr id="16" name="object 16"/>
            <p:cNvPicPr/>
            <p:nvPr/>
          </p:nvPicPr>
          <p:blipFill>
            <a:blip r:embed="rId8" cstate="print"/>
            <a:stretch>
              <a:fillRect/>
            </a:stretch>
          </p:blipFill>
          <p:spPr>
            <a:xfrm>
              <a:off x="4456176" y="3887724"/>
              <a:ext cx="2086355" cy="789431"/>
            </a:xfrm>
            <a:prstGeom prst="rect">
              <a:avLst/>
            </a:prstGeom>
          </p:spPr>
        </p:pic>
        <p:pic>
          <p:nvPicPr>
            <p:cNvPr id="17" name="object 17"/>
            <p:cNvPicPr/>
            <p:nvPr/>
          </p:nvPicPr>
          <p:blipFill>
            <a:blip r:embed="rId9" cstate="print"/>
            <a:stretch>
              <a:fillRect/>
            </a:stretch>
          </p:blipFill>
          <p:spPr>
            <a:xfrm>
              <a:off x="6073139" y="3887723"/>
              <a:ext cx="1621535" cy="789431"/>
            </a:xfrm>
            <a:prstGeom prst="rect">
              <a:avLst/>
            </a:prstGeom>
          </p:spPr>
        </p:pic>
        <p:pic>
          <p:nvPicPr>
            <p:cNvPr id="18" name="object 18"/>
            <p:cNvPicPr/>
            <p:nvPr/>
          </p:nvPicPr>
          <p:blipFill>
            <a:blip r:embed="rId10" cstate="print"/>
            <a:stretch>
              <a:fillRect/>
            </a:stretch>
          </p:blipFill>
          <p:spPr>
            <a:xfrm>
              <a:off x="7225283" y="3887723"/>
              <a:ext cx="1737359" cy="789431"/>
            </a:xfrm>
            <a:prstGeom prst="rect">
              <a:avLst/>
            </a:prstGeom>
          </p:spPr>
        </p:pic>
        <p:pic>
          <p:nvPicPr>
            <p:cNvPr id="19" name="object 19"/>
            <p:cNvPicPr/>
            <p:nvPr/>
          </p:nvPicPr>
          <p:blipFill>
            <a:blip r:embed="rId11" cstate="print"/>
            <a:stretch>
              <a:fillRect/>
            </a:stretch>
          </p:blipFill>
          <p:spPr>
            <a:xfrm>
              <a:off x="8578595" y="3887723"/>
              <a:ext cx="1103375" cy="789431"/>
            </a:xfrm>
            <a:prstGeom prst="rect">
              <a:avLst/>
            </a:prstGeom>
          </p:spPr>
        </p:pic>
        <p:pic>
          <p:nvPicPr>
            <p:cNvPr id="20" name="object 20"/>
            <p:cNvPicPr/>
            <p:nvPr/>
          </p:nvPicPr>
          <p:blipFill>
            <a:blip r:embed="rId12" cstate="print"/>
            <a:stretch>
              <a:fillRect/>
            </a:stretch>
          </p:blipFill>
          <p:spPr>
            <a:xfrm>
              <a:off x="9212580" y="3887724"/>
              <a:ext cx="891539" cy="789431"/>
            </a:xfrm>
            <a:prstGeom prst="rect">
              <a:avLst/>
            </a:prstGeom>
          </p:spPr>
        </p:pic>
        <p:pic>
          <p:nvPicPr>
            <p:cNvPr id="21" name="object 21"/>
            <p:cNvPicPr/>
            <p:nvPr/>
          </p:nvPicPr>
          <p:blipFill>
            <a:blip r:embed="rId13" cstate="print"/>
            <a:stretch>
              <a:fillRect/>
            </a:stretch>
          </p:blipFill>
          <p:spPr>
            <a:xfrm>
              <a:off x="9634728" y="3887723"/>
              <a:ext cx="1799843" cy="789431"/>
            </a:xfrm>
            <a:prstGeom prst="rect">
              <a:avLst/>
            </a:prstGeom>
          </p:spPr>
        </p:pic>
        <p:pic>
          <p:nvPicPr>
            <p:cNvPr id="22" name="object 22"/>
            <p:cNvPicPr/>
            <p:nvPr/>
          </p:nvPicPr>
          <p:blipFill>
            <a:blip r:embed="rId14" cstate="print"/>
            <a:stretch>
              <a:fillRect/>
            </a:stretch>
          </p:blipFill>
          <p:spPr>
            <a:xfrm>
              <a:off x="10965179" y="3887723"/>
              <a:ext cx="710183" cy="789431"/>
            </a:xfrm>
            <a:prstGeom prst="rect">
              <a:avLst/>
            </a:prstGeom>
          </p:spPr>
        </p:pic>
        <p:pic>
          <p:nvPicPr>
            <p:cNvPr id="23" name="object 23"/>
            <p:cNvPicPr/>
            <p:nvPr/>
          </p:nvPicPr>
          <p:blipFill>
            <a:blip r:embed="rId15" cstate="print"/>
            <a:stretch>
              <a:fillRect/>
            </a:stretch>
          </p:blipFill>
          <p:spPr>
            <a:xfrm>
              <a:off x="6424477" y="3307079"/>
              <a:ext cx="5767522" cy="306017"/>
            </a:xfrm>
            <a:prstGeom prst="rect">
              <a:avLst/>
            </a:prstGeom>
          </p:spPr>
        </p:pic>
        <p:pic>
          <p:nvPicPr>
            <p:cNvPr id="24" name="object 24"/>
            <p:cNvPicPr/>
            <p:nvPr/>
          </p:nvPicPr>
          <p:blipFill>
            <a:blip r:embed="rId16" cstate="print"/>
            <a:stretch>
              <a:fillRect/>
            </a:stretch>
          </p:blipFill>
          <p:spPr>
            <a:xfrm>
              <a:off x="0" y="3377183"/>
              <a:ext cx="6426032" cy="236076"/>
            </a:xfrm>
            <a:prstGeom prst="rect">
              <a:avLst/>
            </a:prstGeom>
          </p:spPr>
        </p:pic>
        <p:pic>
          <p:nvPicPr>
            <p:cNvPr id="25" name="object 25"/>
            <p:cNvPicPr/>
            <p:nvPr/>
          </p:nvPicPr>
          <p:blipFill>
            <a:blip r:embed="rId17" cstate="print"/>
            <a:stretch>
              <a:fillRect/>
            </a:stretch>
          </p:blipFill>
          <p:spPr>
            <a:xfrm>
              <a:off x="556259" y="3008376"/>
              <a:ext cx="1153667" cy="478535"/>
            </a:xfrm>
            <a:prstGeom prst="rect">
              <a:avLst/>
            </a:prstGeom>
          </p:spPr>
        </p:pic>
        <p:pic>
          <p:nvPicPr>
            <p:cNvPr id="26" name="object 26"/>
            <p:cNvPicPr/>
            <p:nvPr/>
          </p:nvPicPr>
          <p:blipFill>
            <a:blip r:embed="rId18" cstate="print"/>
            <a:stretch>
              <a:fillRect/>
            </a:stretch>
          </p:blipFill>
          <p:spPr>
            <a:xfrm>
              <a:off x="684276" y="2974860"/>
              <a:ext cx="935723" cy="679691"/>
            </a:xfrm>
            <a:prstGeom prst="rect">
              <a:avLst/>
            </a:prstGeom>
          </p:spPr>
        </p:pic>
      </p:grpSp>
      <p:sp>
        <p:nvSpPr>
          <p:cNvPr id="27" name="object 27"/>
          <p:cNvSpPr txBox="1"/>
          <p:nvPr/>
        </p:nvSpPr>
        <p:spPr>
          <a:xfrm>
            <a:off x="862474" y="3049390"/>
            <a:ext cx="10496550" cy="1352550"/>
          </a:xfrm>
          <a:prstGeom prst="rect">
            <a:avLst/>
          </a:prstGeom>
        </p:spPr>
        <p:txBody>
          <a:bodyPr vert="horz" wrap="square" lIns="0" tIns="12700" rIns="0" bIns="0" rtlCol="0">
            <a:spAutoFit/>
          </a:bodyPr>
          <a:lstStyle/>
          <a:p>
            <a:pPr marL="12700">
              <a:lnSpc>
                <a:spcPct val="100000"/>
              </a:lnSpc>
              <a:spcBef>
                <a:spcPts val="100"/>
              </a:spcBef>
            </a:pPr>
            <a:r>
              <a:rPr sz="2400" b="1" spc="-280" dirty="0">
                <a:solidFill>
                  <a:srgbClr val="FFFFFF"/>
                </a:solidFill>
                <a:latin typeface="함초롬바탕"/>
                <a:cs typeface="함초롬바탕"/>
              </a:rPr>
              <a:t>형식</a:t>
            </a:r>
            <a:endParaRPr sz="2400">
              <a:latin typeface="함초롬바탕"/>
              <a:cs typeface="함초롬바탕"/>
            </a:endParaRPr>
          </a:p>
          <a:p>
            <a:pPr>
              <a:lnSpc>
                <a:spcPct val="100000"/>
              </a:lnSpc>
              <a:spcBef>
                <a:spcPts val="70"/>
              </a:spcBef>
            </a:pPr>
            <a:endParaRPr sz="2350">
              <a:latin typeface="함초롬바탕"/>
              <a:cs typeface="함초롬바탕"/>
            </a:endParaRPr>
          </a:p>
          <a:p>
            <a:pPr marL="164465">
              <a:lnSpc>
                <a:spcPct val="100000"/>
              </a:lnSpc>
              <a:tabLst>
                <a:tab pos="1652905" algn="l"/>
              </a:tabLst>
            </a:pPr>
            <a:r>
              <a:rPr sz="2800" b="1" spc="-10" dirty="0">
                <a:solidFill>
                  <a:srgbClr val="FFFFFF"/>
                </a:solidFill>
                <a:latin typeface="한컴산뜻돋움"/>
                <a:cs typeface="한컴산뜻돋움"/>
              </a:rPr>
              <a:t>&lt;</a:t>
            </a:r>
            <a:r>
              <a:rPr sz="2800" b="1" spc="-10" dirty="0">
                <a:solidFill>
                  <a:srgbClr val="FFFF00"/>
                </a:solidFill>
                <a:latin typeface="한컴산뜻돋움"/>
                <a:cs typeface="한컴산뜻돋움"/>
              </a:rPr>
              <a:t>SCRIPT</a:t>
            </a:r>
            <a:r>
              <a:rPr sz="2800" b="1" dirty="0">
                <a:solidFill>
                  <a:srgbClr val="FFFF00"/>
                </a:solidFill>
                <a:latin typeface="한컴산뜻돋움"/>
                <a:cs typeface="한컴산뜻돋움"/>
              </a:rPr>
              <a:t>	</a:t>
            </a:r>
            <a:r>
              <a:rPr sz="2800" b="1" spc="-30" dirty="0">
                <a:solidFill>
                  <a:srgbClr val="FFFFFF"/>
                </a:solidFill>
                <a:latin typeface="한컴산뜻돋움"/>
                <a:cs typeface="한컴산뜻돋움"/>
              </a:rPr>
              <a:t>LANGUAGE="Javascript" </a:t>
            </a:r>
            <a:r>
              <a:rPr sz="2800" b="1" spc="-85" dirty="0">
                <a:solidFill>
                  <a:srgbClr val="FFFFFF"/>
                </a:solidFill>
                <a:latin typeface="한컴산뜻돋움"/>
                <a:cs typeface="한컴산뜻돋움"/>
              </a:rPr>
              <a:t>SRC="</a:t>
            </a:r>
            <a:r>
              <a:rPr sz="2800" b="1" spc="-85" dirty="0">
                <a:solidFill>
                  <a:srgbClr val="FFFFFF"/>
                </a:solidFill>
                <a:latin typeface="나눔고딕 ExtraBold"/>
                <a:cs typeface="나눔고딕 ExtraBold"/>
              </a:rPr>
              <a:t>스크립트 </a:t>
            </a:r>
            <a:r>
              <a:rPr sz="2800" b="1" spc="-10" dirty="0">
                <a:solidFill>
                  <a:srgbClr val="FFFFFF"/>
                </a:solidFill>
                <a:latin typeface="나눔고딕 ExtraBold"/>
                <a:cs typeface="나눔고딕 ExtraBold"/>
              </a:rPr>
              <a:t>파일</a:t>
            </a:r>
            <a:r>
              <a:rPr sz="2800" b="1" spc="-10" dirty="0">
                <a:solidFill>
                  <a:srgbClr val="FFFFFF"/>
                </a:solidFill>
                <a:latin typeface="한컴산뜻돋움"/>
                <a:cs typeface="한컴산뜻돋움"/>
              </a:rPr>
              <a:t>"&gt;&lt;</a:t>
            </a:r>
            <a:r>
              <a:rPr sz="2800" b="1" spc="-10" dirty="0">
                <a:solidFill>
                  <a:srgbClr val="FFFF00"/>
                </a:solidFill>
                <a:latin typeface="한컴산뜻돋움"/>
                <a:cs typeface="한컴산뜻돋움"/>
              </a:rPr>
              <a:t>/SCRIPT</a:t>
            </a:r>
            <a:r>
              <a:rPr sz="2800" b="1" spc="-10" dirty="0">
                <a:solidFill>
                  <a:srgbClr val="FFFFFF"/>
                </a:solidFill>
                <a:latin typeface="한컴산뜻돋움"/>
                <a:cs typeface="한컴산뜻돋움"/>
              </a:rPr>
              <a:t>&gt;</a:t>
            </a:r>
            <a:endParaRPr sz="2800">
              <a:latin typeface="한컴산뜻돋움"/>
              <a:cs typeface="한컴산뜻돋움"/>
            </a:endParaRPr>
          </a:p>
        </p:txBody>
      </p:sp>
      <p:sp>
        <p:nvSpPr>
          <p:cNvPr id="31" name="TextBox 30">
            <a:extLst>
              <a:ext uri="{FF2B5EF4-FFF2-40B4-BE49-F238E27FC236}">
                <a16:creationId xmlns:a16="http://schemas.microsoft.com/office/drawing/2014/main" id="{59200FA6-FEF5-D576-48D7-16BF7E5AC820}"/>
              </a:ext>
            </a:extLst>
          </p:cNvPr>
          <p:cNvSpPr txBox="1"/>
          <p:nvPr/>
        </p:nvSpPr>
        <p:spPr>
          <a:xfrm>
            <a:off x="306647" y="319086"/>
            <a:ext cx="9299995" cy="707886"/>
          </a:xfrm>
          <a:prstGeom prst="rect">
            <a:avLst/>
          </a:prstGeom>
          <a:noFill/>
        </p:spPr>
        <p:txBody>
          <a:bodyPr wrap="square">
            <a:spAutoFit/>
          </a:bodyPr>
          <a:lstStyle/>
          <a:p>
            <a:r>
              <a:rPr lang="ko-KR" altLang="en-US" sz="4000" dirty="0">
                <a:latin typeface="KoPubWorld돋움체 Bold" panose="00000800000000000000" pitchFamily="2" charset="-127"/>
                <a:ea typeface="KoPubWorld돋움체 Bold" panose="00000800000000000000" pitchFamily="2" charset="-127"/>
                <a:cs typeface="KoPubWorld돋움체 Bold" panose="00000800000000000000" pitchFamily="2" charset="-127"/>
              </a:rPr>
              <a:t>자바스크립트 선언 방법</a:t>
            </a:r>
          </a:p>
        </p:txBody>
      </p:sp>
      <p:sp>
        <p:nvSpPr>
          <p:cNvPr id="33" name="TextBox 32">
            <a:extLst>
              <a:ext uri="{FF2B5EF4-FFF2-40B4-BE49-F238E27FC236}">
                <a16:creationId xmlns:a16="http://schemas.microsoft.com/office/drawing/2014/main" id="{B0A31E9E-815A-6BB4-9E43-FAAFEF59995E}"/>
              </a:ext>
            </a:extLst>
          </p:cNvPr>
          <p:cNvSpPr txBox="1"/>
          <p:nvPr/>
        </p:nvSpPr>
        <p:spPr>
          <a:xfrm>
            <a:off x="328477" y="929616"/>
            <a:ext cx="6096000" cy="461665"/>
          </a:xfrm>
          <a:prstGeom prst="rect">
            <a:avLst/>
          </a:prstGeom>
          <a:noFill/>
        </p:spPr>
        <p:txBody>
          <a:bodyPr wrap="square">
            <a:spAutoFit/>
          </a:bodyPr>
          <a:lstStyle/>
          <a:p>
            <a:r>
              <a:rPr lang="ko-KR" altLang="en-US" sz="2400" b="1" spc="-145" dirty="0">
                <a:solidFill>
                  <a:srgbClr val="00AFEF"/>
                </a:solidFill>
                <a:latin typeface="나눔고딕 ExtraBold"/>
                <a:cs typeface="나눔고딕 ExtraBold"/>
              </a:rPr>
              <a:t>외부</a:t>
            </a:r>
            <a:r>
              <a:rPr lang="ko-KR" altLang="en-US" sz="2400" b="1" spc="-135" dirty="0">
                <a:solidFill>
                  <a:srgbClr val="00AFEF"/>
                </a:solidFill>
                <a:latin typeface="나눔고딕 ExtraBold"/>
                <a:cs typeface="나눔고딕 ExtraBold"/>
              </a:rPr>
              <a:t> </a:t>
            </a:r>
            <a:r>
              <a:rPr lang="ko-KR" altLang="en-US" sz="2400" b="1" spc="-20" dirty="0">
                <a:solidFill>
                  <a:srgbClr val="00AFEF"/>
                </a:solidFill>
                <a:latin typeface="나눔고딕 ExtraBold"/>
                <a:cs typeface="나눔고딕 ExtraBold"/>
              </a:rPr>
              <a:t>스크립트</a:t>
            </a:r>
            <a:endParaRPr lang="ko-KR" altLang="en-US" sz="2400" dirty="0"/>
          </a:p>
        </p:txBody>
      </p:sp>
      <p:sp>
        <p:nvSpPr>
          <p:cNvPr id="35" name="TextBox 34">
            <a:extLst>
              <a:ext uri="{FF2B5EF4-FFF2-40B4-BE49-F238E27FC236}">
                <a16:creationId xmlns:a16="http://schemas.microsoft.com/office/drawing/2014/main" id="{690532D5-A121-0E49-25FB-7E83B2E2C230}"/>
              </a:ext>
            </a:extLst>
          </p:cNvPr>
          <p:cNvSpPr txBox="1"/>
          <p:nvPr/>
        </p:nvSpPr>
        <p:spPr>
          <a:xfrm>
            <a:off x="328477" y="1599294"/>
            <a:ext cx="11248480" cy="369332"/>
          </a:xfrm>
          <a:prstGeom prst="rect">
            <a:avLst/>
          </a:prstGeom>
          <a:noFill/>
        </p:spPr>
        <p:txBody>
          <a:bodyPr wrap="square">
            <a:spAutoFit/>
          </a:bodyPr>
          <a:lstStyle/>
          <a:p>
            <a:r>
              <a:rPr lang="ko-KR" altLang="en-US" dirty="0"/>
              <a:t>&lt;SCRIPT&gt; 태그를 사용해서 외부 스크립트 파일을 HTML 문서에 가져오는 방법은 다음과 같다.</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B48CD3C-4827-442A-DEE3-7046CD4C148D}"/>
              </a:ext>
            </a:extLst>
          </p:cNvPr>
          <p:cNvSpPr txBox="1"/>
          <p:nvPr/>
        </p:nvSpPr>
        <p:spPr>
          <a:xfrm>
            <a:off x="306648" y="319086"/>
            <a:ext cx="9055066" cy="707886"/>
          </a:xfrm>
          <a:prstGeom prst="rect">
            <a:avLst/>
          </a:prstGeom>
          <a:noFill/>
        </p:spPr>
        <p:txBody>
          <a:bodyPr wrap="square">
            <a:spAutoFit/>
          </a:bodyPr>
          <a:lstStyle/>
          <a:p>
            <a:r>
              <a:rPr lang="ko-KR" altLang="en-US" sz="4000" dirty="0">
                <a:latin typeface="KoPubWorld돋움체 Bold" panose="00000800000000000000" pitchFamily="2" charset="-127"/>
                <a:ea typeface="KoPubWorld돋움체 Bold" panose="00000800000000000000" pitchFamily="2" charset="-127"/>
                <a:cs typeface="KoPubWorld돋움체 Bold" panose="00000800000000000000" pitchFamily="2" charset="-127"/>
              </a:rPr>
              <a:t>외부 </a:t>
            </a:r>
            <a:r>
              <a:rPr lang="en-US" altLang="ko-KR" sz="4000" dirty="0">
                <a:latin typeface="KoPubWorld돋움체 Bold" panose="00000800000000000000" pitchFamily="2" charset="-127"/>
                <a:ea typeface="KoPubWorld돋움체 Bold" panose="00000800000000000000" pitchFamily="2" charset="-127"/>
                <a:cs typeface="KoPubWorld돋움체 Bold" panose="00000800000000000000" pitchFamily="2" charset="-127"/>
              </a:rPr>
              <a:t>script </a:t>
            </a:r>
            <a:r>
              <a:rPr lang="ko-KR" altLang="en-US" sz="4000" dirty="0">
                <a:latin typeface="KoPubWorld돋움체 Bold" panose="00000800000000000000" pitchFamily="2" charset="-127"/>
                <a:ea typeface="KoPubWorld돋움체 Bold" panose="00000800000000000000" pitchFamily="2" charset="-127"/>
                <a:cs typeface="KoPubWorld돋움체 Bold" panose="00000800000000000000" pitchFamily="2" charset="-127"/>
              </a:rPr>
              <a:t>파일 </a:t>
            </a:r>
            <a:r>
              <a:rPr lang="ko-KR" altLang="en-US" sz="4000" dirty="0" err="1">
                <a:latin typeface="KoPubWorld돋움체 Bold" panose="00000800000000000000" pitchFamily="2" charset="-127"/>
                <a:ea typeface="KoPubWorld돋움체 Bold" panose="00000800000000000000" pitchFamily="2" charset="-127"/>
                <a:cs typeface="KoPubWorld돋움체 Bold" panose="00000800000000000000" pitchFamily="2" charset="-127"/>
              </a:rPr>
              <a:t>읽어들이기</a:t>
            </a:r>
            <a:endParaRPr lang="ko-KR" altLang="en-US" sz="4000" dirty="0">
              <a:latin typeface="KoPubWorld돋움체 Bold" panose="00000800000000000000" pitchFamily="2" charset="-127"/>
              <a:ea typeface="KoPubWorld돋움체 Bold" panose="00000800000000000000" pitchFamily="2" charset="-127"/>
              <a:cs typeface="KoPubWorld돋움체 Bold" panose="00000800000000000000" pitchFamily="2" charset="-127"/>
            </a:endParaRPr>
          </a:p>
        </p:txBody>
      </p:sp>
      <p:graphicFrame>
        <p:nvGraphicFramePr>
          <p:cNvPr id="4" name="Table 4">
            <a:extLst>
              <a:ext uri="{FF2B5EF4-FFF2-40B4-BE49-F238E27FC236}">
                <a16:creationId xmlns:a16="http://schemas.microsoft.com/office/drawing/2014/main" id="{2134F45E-B56F-4B0C-BF9A-8C88F3085669}"/>
              </a:ext>
            </a:extLst>
          </p:cNvPr>
          <p:cNvGraphicFramePr>
            <a:graphicFrameLocks noGrp="1"/>
          </p:cNvGraphicFramePr>
          <p:nvPr/>
        </p:nvGraphicFramePr>
        <p:xfrm>
          <a:off x="488582" y="1803735"/>
          <a:ext cx="3529263" cy="3291840"/>
        </p:xfrm>
        <a:graphic>
          <a:graphicData uri="http://schemas.openxmlformats.org/drawingml/2006/table">
            <a:tbl>
              <a:tblPr firstRow="1" bandRow="1">
                <a:tableStyleId>{5C22544A-7EE6-4342-B048-85BDC9FD1C3A}</a:tableStyleId>
              </a:tblPr>
              <a:tblGrid>
                <a:gridCol w="3529263">
                  <a:extLst>
                    <a:ext uri="{9D8B030D-6E8A-4147-A177-3AD203B41FA5}">
                      <a16:colId xmlns:a16="http://schemas.microsoft.com/office/drawing/2014/main" val="861803730"/>
                    </a:ext>
                  </a:extLst>
                </a:gridCol>
              </a:tblGrid>
              <a:tr h="1046407">
                <a:tc>
                  <a:txBody>
                    <a:bodyPr/>
                    <a:lstStyle/>
                    <a:p>
                      <a:r>
                        <a:rPr lang="en-US" altLang="ko-KR" sz="1400" b="0" i="0" u="none" strike="noStrike" kern="1200" baseline="0" dirty="0">
                          <a:solidFill>
                            <a:schemeClr val="tx1"/>
                          </a:solidFill>
                          <a:latin typeface="+mn-lt"/>
                          <a:ea typeface="+mn-ea"/>
                          <a:cs typeface="+mn-cs"/>
                        </a:rPr>
                        <a:t>01 &lt;!DOCTYPE html&gt;</a:t>
                      </a:r>
                    </a:p>
                    <a:p>
                      <a:r>
                        <a:rPr lang="en-US" altLang="ko-KR" sz="1400" b="0" i="0" u="none" strike="noStrike" kern="1200" baseline="0" dirty="0">
                          <a:solidFill>
                            <a:schemeClr val="tx1"/>
                          </a:solidFill>
                          <a:latin typeface="+mn-lt"/>
                          <a:ea typeface="+mn-ea"/>
                          <a:cs typeface="+mn-cs"/>
                        </a:rPr>
                        <a:t>02 &lt;html&gt;</a:t>
                      </a:r>
                    </a:p>
                    <a:p>
                      <a:r>
                        <a:rPr lang="en-US" altLang="ko-KR" sz="1400" b="0" i="0" u="none" strike="noStrike" kern="1200" baseline="0" dirty="0">
                          <a:solidFill>
                            <a:schemeClr val="tx1"/>
                          </a:solidFill>
                          <a:latin typeface="+mn-lt"/>
                          <a:ea typeface="+mn-ea"/>
                          <a:cs typeface="+mn-cs"/>
                        </a:rPr>
                        <a:t>03 &lt;head&gt;</a:t>
                      </a:r>
                    </a:p>
                    <a:p>
                      <a:r>
                        <a:rPr lang="en-US" altLang="ko-KR" sz="1400" b="0" i="0" u="none" strike="noStrike" kern="1200" baseline="0" dirty="0">
                          <a:solidFill>
                            <a:schemeClr val="tx1"/>
                          </a:solidFill>
                          <a:latin typeface="+mn-lt"/>
                          <a:ea typeface="+mn-ea"/>
                          <a:cs typeface="+mn-cs"/>
                        </a:rPr>
                        <a:t>04   &lt;title&gt;&lt;/title&gt;</a:t>
                      </a:r>
                    </a:p>
                    <a:p>
                      <a:r>
                        <a:rPr lang="en-US" altLang="ko-KR" sz="1400" b="0" i="0" u="none" strike="noStrike" kern="1200" baseline="0" dirty="0">
                          <a:solidFill>
                            <a:schemeClr val="tx1"/>
                          </a:solidFill>
                          <a:latin typeface="+mn-lt"/>
                          <a:ea typeface="+mn-ea"/>
                          <a:cs typeface="+mn-cs"/>
                        </a:rPr>
                        <a:t>05   &lt;script </a:t>
                      </a:r>
                      <a:r>
                        <a:rPr lang="en-US" altLang="ko-KR" sz="1400" b="0" i="0" u="none" strike="noStrike" kern="1200" baseline="0" dirty="0" err="1">
                          <a:solidFill>
                            <a:schemeClr val="tx1"/>
                          </a:solidFill>
                          <a:latin typeface="+mn-lt"/>
                          <a:ea typeface="+mn-ea"/>
                          <a:cs typeface="+mn-cs"/>
                        </a:rPr>
                        <a:t>src</a:t>
                      </a:r>
                      <a:r>
                        <a:rPr lang="en-US" altLang="ko-KR" sz="1400" b="0" i="0" u="none" strike="noStrike" kern="1200" baseline="0" dirty="0">
                          <a:solidFill>
                            <a:schemeClr val="tx1"/>
                          </a:solidFill>
                          <a:latin typeface="+mn-lt"/>
                          <a:ea typeface="+mn-ea"/>
                          <a:cs typeface="+mn-cs"/>
                        </a:rPr>
                        <a:t>="test.js"&gt;&lt;/script&gt;</a:t>
                      </a:r>
                    </a:p>
                    <a:p>
                      <a:r>
                        <a:rPr lang="en-US" altLang="ko-KR" sz="1400" b="0" i="0" u="none" strike="noStrike" kern="1200" baseline="0" dirty="0">
                          <a:solidFill>
                            <a:schemeClr val="tx1"/>
                          </a:solidFill>
                          <a:latin typeface="+mn-lt"/>
                          <a:ea typeface="+mn-ea"/>
                          <a:cs typeface="+mn-cs"/>
                        </a:rPr>
                        <a:t>06   &lt;script&gt;</a:t>
                      </a:r>
                    </a:p>
                    <a:p>
                      <a:r>
                        <a:rPr lang="en-US" altLang="ko-KR" sz="1400" b="0" i="0" u="none" strike="noStrike" kern="1200" baseline="0" dirty="0">
                          <a:solidFill>
                            <a:schemeClr val="tx1"/>
                          </a:solidFill>
                          <a:latin typeface="+mn-lt"/>
                          <a:ea typeface="+mn-ea"/>
                          <a:cs typeface="+mn-cs"/>
                        </a:rPr>
                        <a:t>07     console.log('# main.html</a:t>
                      </a:r>
                      <a:r>
                        <a:rPr lang="ko-KR" altLang="en-US" sz="1400" b="0" i="0" u="none" strike="noStrike" kern="1200" baseline="0" dirty="0">
                          <a:solidFill>
                            <a:schemeClr val="tx1"/>
                          </a:solidFill>
                          <a:latin typeface="+mn-lt"/>
                          <a:ea typeface="+mn-ea"/>
                          <a:cs typeface="+mn-cs"/>
                        </a:rPr>
                        <a:t>의 </a:t>
                      </a:r>
                      <a:r>
                        <a:rPr lang="en-US" altLang="ko-KR" sz="1400" b="0" i="0" u="none" strike="noStrike" kern="1200" baseline="0" dirty="0">
                          <a:solidFill>
                            <a:schemeClr val="tx1"/>
                          </a:solidFill>
                          <a:latin typeface="+mn-lt"/>
                          <a:ea typeface="+mn-ea"/>
                          <a:cs typeface="+mn-cs"/>
                        </a:rPr>
                        <a:t>script </a:t>
                      </a:r>
                      <a:r>
                        <a:rPr lang="ko-KR" altLang="en-US" sz="1400" b="0" i="0" u="none" strike="noStrike" kern="1200" baseline="0" dirty="0">
                          <a:solidFill>
                            <a:schemeClr val="tx1"/>
                          </a:solidFill>
                          <a:latin typeface="+mn-lt"/>
                          <a:ea typeface="+mn-ea"/>
                          <a:cs typeface="+mn-cs"/>
                        </a:rPr>
                        <a:t>태그</a:t>
                      </a:r>
                      <a:r>
                        <a:rPr lang="en-US" altLang="ko-KR" sz="1400" b="0" i="0" u="none" strike="noStrike" kern="1200" baseline="0" dirty="0">
                          <a:solidFill>
                            <a:schemeClr val="tx1"/>
                          </a:solidFill>
                          <a:latin typeface="+mn-lt"/>
                          <a:ea typeface="+mn-ea"/>
                          <a:cs typeface="+mn-cs"/>
                        </a:rPr>
                        <a:t>')</a:t>
                      </a:r>
                    </a:p>
                    <a:p>
                      <a:r>
                        <a:rPr lang="en-US" altLang="ko-KR" sz="1400" b="0" i="0" u="none" strike="noStrike" kern="1200" baseline="0" dirty="0">
                          <a:solidFill>
                            <a:schemeClr val="tx1"/>
                          </a:solidFill>
                          <a:latin typeface="+mn-lt"/>
                          <a:ea typeface="+mn-ea"/>
                          <a:cs typeface="+mn-cs"/>
                        </a:rPr>
                        <a:t>08     console.log('sample </a:t>
                      </a:r>
                      <a:r>
                        <a:rPr lang="ko-KR" altLang="en-US" sz="1400" b="0" i="0" u="none" strike="noStrike" kern="1200" baseline="0" dirty="0">
                          <a:solidFill>
                            <a:schemeClr val="tx1"/>
                          </a:solidFill>
                          <a:latin typeface="+mn-lt"/>
                          <a:ea typeface="+mn-ea"/>
                          <a:cs typeface="+mn-cs"/>
                        </a:rPr>
                        <a:t>값</a:t>
                      </a:r>
                      <a:r>
                        <a:rPr lang="en-US" altLang="ko-KR" sz="1400" b="0" i="0" u="none" strike="noStrike" kern="1200" baseline="0" dirty="0">
                          <a:solidFill>
                            <a:schemeClr val="tx1"/>
                          </a:solidFill>
                          <a:latin typeface="+mn-lt"/>
                          <a:ea typeface="+mn-ea"/>
                          <a:cs typeface="+mn-cs"/>
                        </a:rPr>
                        <a:t>:', sample)</a:t>
                      </a:r>
                    </a:p>
                    <a:p>
                      <a:r>
                        <a:rPr lang="en-US" altLang="ko-KR" sz="1400" b="0" i="0" u="none" strike="noStrike" kern="1200" baseline="0" dirty="0">
                          <a:solidFill>
                            <a:schemeClr val="tx1"/>
                          </a:solidFill>
                          <a:latin typeface="+mn-lt"/>
                          <a:ea typeface="+mn-ea"/>
                          <a:cs typeface="+mn-cs"/>
                        </a:rPr>
                        <a:t>09   &lt;/script&gt;</a:t>
                      </a:r>
                    </a:p>
                    <a:p>
                      <a:r>
                        <a:rPr lang="en-US" altLang="ko-KR" sz="1400" b="0" i="0" u="none" strike="noStrike" kern="1200" baseline="0" dirty="0">
                          <a:solidFill>
                            <a:schemeClr val="tx1"/>
                          </a:solidFill>
                          <a:latin typeface="+mn-lt"/>
                          <a:ea typeface="+mn-ea"/>
                          <a:cs typeface="+mn-cs"/>
                        </a:rPr>
                        <a:t>10 &lt;/head&gt;</a:t>
                      </a:r>
                    </a:p>
                    <a:p>
                      <a:r>
                        <a:rPr lang="en-US" altLang="ko-KR" sz="1400" b="0" i="0" u="none" strike="noStrike" kern="1200" baseline="0" dirty="0">
                          <a:solidFill>
                            <a:schemeClr val="tx1"/>
                          </a:solidFill>
                          <a:latin typeface="+mn-lt"/>
                          <a:ea typeface="+mn-ea"/>
                          <a:cs typeface="+mn-cs"/>
                        </a:rPr>
                        <a:t>11 &lt;body&gt;</a:t>
                      </a:r>
                    </a:p>
                    <a:p>
                      <a:r>
                        <a:rPr lang="en-US" altLang="ko-KR" sz="1400" b="0" i="0" u="none" strike="noStrike" kern="1200" baseline="0" dirty="0">
                          <a:solidFill>
                            <a:schemeClr val="tx1"/>
                          </a:solidFill>
                          <a:latin typeface="+mn-lt"/>
                          <a:ea typeface="+mn-ea"/>
                          <a:cs typeface="+mn-cs"/>
                        </a:rPr>
                        <a:t>12</a:t>
                      </a:r>
                    </a:p>
                    <a:p>
                      <a:r>
                        <a:rPr lang="en-US" altLang="ko-KR" sz="1400" b="0" i="0" u="none" strike="noStrike" kern="1200" baseline="0" dirty="0">
                          <a:solidFill>
                            <a:schemeClr val="tx1"/>
                          </a:solidFill>
                          <a:latin typeface="+mn-lt"/>
                          <a:ea typeface="+mn-ea"/>
                          <a:cs typeface="+mn-cs"/>
                        </a:rPr>
                        <a:t>13 &lt;/body&gt;</a:t>
                      </a:r>
                    </a:p>
                    <a:p>
                      <a:r>
                        <a:rPr lang="en-US" altLang="ko-KR" sz="1400" b="0" i="0" u="none" strike="noStrike" kern="1200" baseline="0" dirty="0">
                          <a:solidFill>
                            <a:schemeClr val="tx1"/>
                          </a:solidFill>
                          <a:latin typeface="+mn-lt"/>
                          <a:ea typeface="+mn-ea"/>
                          <a:cs typeface="+mn-cs"/>
                        </a:rPr>
                        <a:t>14 &lt;/html&gt;</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68720426"/>
                  </a:ext>
                </a:extLst>
              </a:tr>
            </a:tbl>
          </a:graphicData>
        </a:graphic>
      </p:graphicFrame>
      <p:graphicFrame>
        <p:nvGraphicFramePr>
          <p:cNvPr id="5" name="Table 4">
            <a:extLst>
              <a:ext uri="{FF2B5EF4-FFF2-40B4-BE49-F238E27FC236}">
                <a16:creationId xmlns:a16="http://schemas.microsoft.com/office/drawing/2014/main" id="{377EDF04-293D-05D9-1397-0C9018A3D4B7}"/>
              </a:ext>
            </a:extLst>
          </p:cNvPr>
          <p:cNvGraphicFramePr>
            <a:graphicFrameLocks noGrp="1"/>
          </p:cNvGraphicFramePr>
          <p:nvPr/>
        </p:nvGraphicFramePr>
        <p:xfrm>
          <a:off x="6557452" y="1914887"/>
          <a:ext cx="3331782" cy="518160"/>
        </p:xfrm>
        <a:graphic>
          <a:graphicData uri="http://schemas.openxmlformats.org/drawingml/2006/table">
            <a:tbl>
              <a:tblPr firstRow="1" bandRow="1">
                <a:tableStyleId>{5C22544A-7EE6-4342-B048-85BDC9FD1C3A}</a:tableStyleId>
              </a:tblPr>
              <a:tblGrid>
                <a:gridCol w="3331782">
                  <a:extLst>
                    <a:ext uri="{9D8B030D-6E8A-4147-A177-3AD203B41FA5}">
                      <a16:colId xmlns:a16="http://schemas.microsoft.com/office/drawing/2014/main" val="861803730"/>
                    </a:ext>
                  </a:extLst>
                </a:gridCol>
              </a:tblGrid>
              <a:tr h="488859">
                <a:tc>
                  <a:txBody>
                    <a:bodyPr/>
                    <a:lstStyle/>
                    <a:p>
                      <a:r>
                        <a:rPr lang="en-US" altLang="ko-KR" sz="1400" b="0" i="0" u="none" strike="noStrike" kern="1200" baseline="0" dirty="0">
                          <a:solidFill>
                            <a:schemeClr val="tx1"/>
                          </a:solidFill>
                          <a:latin typeface="+mn-lt"/>
                          <a:ea typeface="+mn-ea"/>
                          <a:cs typeface="+mn-cs"/>
                        </a:rPr>
                        <a:t>01 console.log('# test.js </a:t>
                      </a:r>
                      <a:r>
                        <a:rPr lang="ko-KR" altLang="en-US" sz="1400" b="0" i="0" u="none" strike="noStrike" kern="1200" baseline="0" dirty="0">
                          <a:solidFill>
                            <a:schemeClr val="tx1"/>
                          </a:solidFill>
                          <a:latin typeface="+mn-lt"/>
                          <a:ea typeface="+mn-ea"/>
                          <a:cs typeface="+mn-cs"/>
                        </a:rPr>
                        <a:t>파일</a:t>
                      </a:r>
                      <a:r>
                        <a:rPr lang="en-US" altLang="ko-KR" sz="1400" b="0" i="0" u="none" strike="noStrike" kern="1200" baseline="0" dirty="0">
                          <a:solidFill>
                            <a:schemeClr val="tx1"/>
                          </a:solidFill>
                          <a:latin typeface="+mn-lt"/>
                          <a:ea typeface="+mn-ea"/>
                          <a:cs typeface="+mn-cs"/>
                        </a:rPr>
                        <a:t>')</a:t>
                      </a:r>
                    </a:p>
                    <a:p>
                      <a:r>
                        <a:rPr lang="en-US" altLang="ko-KR" sz="1400" b="0" i="0" u="none" strike="noStrike" kern="1200" baseline="0" dirty="0">
                          <a:solidFill>
                            <a:schemeClr val="tx1"/>
                          </a:solidFill>
                          <a:latin typeface="+mn-lt"/>
                          <a:ea typeface="+mn-ea"/>
                          <a:cs typeface="+mn-cs"/>
                        </a:rPr>
                        <a:t>02 const sample = 10</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68720426"/>
                  </a:ext>
                </a:extLst>
              </a:tr>
            </a:tbl>
          </a:graphicData>
        </a:graphic>
      </p:graphicFrame>
      <p:grpSp>
        <p:nvGrpSpPr>
          <p:cNvPr id="6" name="Group 10">
            <a:extLst>
              <a:ext uri="{FF2B5EF4-FFF2-40B4-BE49-F238E27FC236}">
                <a16:creationId xmlns:a16="http://schemas.microsoft.com/office/drawing/2014/main" id="{97386B6B-698B-F73B-B5D9-92F604A0353F}"/>
              </a:ext>
            </a:extLst>
          </p:cNvPr>
          <p:cNvGrpSpPr/>
          <p:nvPr/>
        </p:nvGrpSpPr>
        <p:grpSpPr>
          <a:xfrm>
            <a:off x="6557452" y="2783261"/>
            <a:ext cx="3316805" cy="1501696"/>
            <a:chOff x="3262312" y="2060331"/>
            <a:chExt cx="5947260" cy="2692644"/>
          </a:xfrm>
        </p:grpSpPr>
        <p:pic>
          <p:nvPicPr>
            <p:cNvPr id="7" name="Picture 12">
              <a:extLst>
                <a:ext uri="{FF2B5EF4-FFF2-40B4-BE49-F238E27FC236}">
                  <a16:creationId xmlns:a16="http://schemas.microsoft.com/office/drawing/2014/main" id="{C19AC70B-5002-25E1-EDDF-06AAF0A94233}"/>
                </a:ext>
              </a:extLst>
            </p:cNvPr>
            <p:cNvPicPr>
              <a:picLocks noChangeAspect="1"/>
            </p:cNvPicPr>
            <p:nvPr/>
          </p:nvPicPr>
          <p:blipFill>
            <a:blip r:embed="rId2"/>
            <a:stretch>
              <a:fillRect/>
            </a:stretch>
          </p:blipFill>
          <p:spPr>
            <a:xfrm>
              <a:off x="3262312" y="2105025"/>
              <a:ext cx="5667375" cy="2647950"/>
            </a:xfrm>
            <a:prstGeom prst="rect">
              <a:avLst/>
            </a:prstGeom>
          </p:spPr>
        </p:pic>
        <p:pic>
          <p:nvPicPr>
            <p:cNvPr id="8" name="Picture 13">
              <a:extLst>
                <a:ext uri="{FF2B5EF4-FFF2-40B4-BE49-F238E27FC236}">
                  <a16:creationId xmlns:a16="http://schemas.microsoft.com/office/drawing/2014/main" id="{7943ED95-9716-23AA-D366-92796F0FB8C5}"/>
                </a:ext>
              </a:extLst>
            </p:cNvPr>
            <p:cNvPicPr>
              <a:picLocks noChangeAspect="1"/>
            </p:cNvPicPr>
            <p:nvPr/>
          </p:nvPicPr>
          <p:blipFill>
            <a:blip r:embed="rId3"/>
            <a:stretch>
              <a:fillRect/>
            </a:stretch>
          </p:blipFill>
          <p:spPr>
            <a:xfrm>
              <a:off x="8304697" y="2060331"/>
              <a:ext cx="904875" cy="2667000"/>
            </a:xfrm>
            <a:prstGeom prst="rect">
              <a:avLst/>
            </a:prstGeom>
          </p:spPr>
        </p:pic>
      </p:grpSp>
      <p:sp>
        <p:nvSpPr>
          <p:cNvPr id="9" name="TextBox 8">
            <a:extLst>
              <a:ext uri="{FF2B5EF4-FFF2-40B4-BE49-F238E27FC236}">
                <a16:creationId xmlns:a16="http://schemas.microsoft.com/office/drawing/2014/main" id="{5D6F6BFB-370D-A731-DCB1-3EDD3E148E36}"/>
              </a:ext>
            </a:extLst>
          </p:cNvPr>
          <p:cNvSpPr txBox="1"/>
          <p:nvPr/>
        </p:nvSpPr>
        <p:spPr>
          <a:xfrm>
            <a:off x="6557452" y="4530075"/>
            <a:ext cx="4844131" cy="738664"/>
          </a:xfrm>
          <a:prstGeom prst="rect">
            <a:avLst/>
          </a:prstGeom>
          <a:noFill/>
        </p:spPr>
        <p:txBody>
          <a:bodyPr wrap="square">
            <a:spAutoFit/>
          </a:bodyPr>
          <a:lstStyle/>
          <a:p>
            <a:r>
              <a:rPr lang="en-US" altLang="ko-KR" sz="1400" b="0" i="0" u="none" strike="noStrike" baseline="0" dirty="0">
                <a:solidFill>
                  <a:srgbClr val="FF0000"/>
                </a:solidFill>
                <a:latin typeface="ITC Garamond Std Lt"/>
              </a:rPr>
              <a:t>main</a:t>
            </a:r>
            <a:r>
              <a:rPr lang="en-US" altLang="ko-KR" sz="1400" b="0" i="0" u="none" strike="noStrike" baseline="0" dirty="0">
                <a:solidFill>
                  <a:srgbClr val="FF0000"/>
                </a:solidFill>
                <a:latin typeface="YoonV YoonMyungjo100Std_OTF"/>
              </a:rPr>
              <a:t>.</a:t>
            </a:r>
            <a:r>
              <a:rPr lang="en-US" altLang="ko-KR" sz="1400" b="0" i="0" u="none" strike="noStrike" baseline="0" dirty="0">
                <a:solidFill>
                  <a:srgbClr val="FF0000"/>
                </a:solidFill>
                <a:latin typeface="ITC Garamond Std Lt"/>
              </a:rPr>
              <a:t>html </a:t>
            </a:r>
            <a:r>
              <a:rPr lang="ko-KR" altLang="en-US" sz="1400" b="0" i="0" u="none" strike="noStrike" baseline="0" dirty="0">
                <a:solidFill>
                  <a:srgbClr val="FF0000"/>
                </a:solidFill>
                <a:latin typeface="YoonV YoonMyungjo100Std_OTF"/>
              </a:rPr>
              <a:t>파일에서 </a:t>
            </a:r>
            <a:r>
              <a:rPr lang="en-US" altLang="ko-KR" sz="1400" b="0" i="0" u="none" strike="noStrike" baseline="0" dirty="0">
                <a:solidFill>
                  <a:srgbClr val="FF0000"/>
                </a:solidFill>
                <a:latin typeface="ITC Garamond Std Lt"/>
              </a:rPr>
              <a:t>5</a:t>
            </a:r>
            <a:r>
              <a:rPr lang="ko-KR" altLang="en-US" sz="1400" b="0" i="0" u="none" strike="noStrike" baseline="0" dirty="0">
                <a:solidFill>
                  <a:srgbClr val="FF0000"/>
                </a:solidFill>
                <a:latin typeface="YoonV YoonMyungjo100Std_OTF"/>
              </a:rPr>
              <a:t>행의 외부 자바스크립트를 읽어들이는 </a:t>
            </a:r>
            <a:r>
              <a:rPr lang="en-US" altLang="ko-KR" sz="1400" b="0" i="0" u="none" strike="noStrike" baseline="0" dirty="0">
                <a:solidFill>
                  <a:srgbClr val="FF0000"/>
                </a:solidFill>
                <a:latin typeface="ITC Garamond Std Lt"/>
              </a:rPr>
              <a:t>script </a:t>
            </a:r>
            <a:r>
              <a:rPr lang="ko-KR" altLang="en-US" sz="1400" b="0" i="0" u="none" strike="noStrike" baseline="0" dirty="0">
                <a:solidFill>
                  <a:srgbClr val="FF0000"/>
                </a:solidFill>
                <a:latin typeface="YoonV YoonMyungjo100Std_OTF"/>
              </a:rPr>
              <a:t>태그</a:t>
            </a:r>
            <a:r>
              <a:rPr lang="en-US" altLang="ko-KR" sz="1400" b="0" i="0" u="none" strike="noStrike" baseline="0" dirty="0">
                <a:solidFill>
                  <a:srgbClr val="FF0000"/>
                </a:solidFill>
                <a:latin typeface="YoonV YoonMyungjo100Std_OTF"/>
              </a:rPr>
              <a:t>(&lt;</a:t>
            </a:r>
            <a:r>
              <a:rPr lang="en-US" altLang="ko-KR" sz="1400" b="0" i="0" u="none" strike="noStrike" baseline="0" dirty="0">
                <a:solidFill>
                  <a:srgbClr val="FF0000"/>
                </a:solidFill>
                <a:latin typeface="ITC Garamond Std Lt"/>
              </a:rPr>
              <a:t>script </a:t>
            </a:r>
            <a:r>
              <a:rPr lang="en-US" altLang="ko-KR" sz="1400" b="0" i="0" u="none" strike="noStrike" baseline="0" dirty="0" err="1">
                <a:solidFill>
                  <a:srgbClr val="FF0000"/>
                </a:solidFill>
                <a:latin typeface="ITC Garamond Std Lt"/>
              </a:rPr>
              <a:t>src</a:t>
            </a:r>
            <a:r>
              <a:rPr lang="en-US" altLang="ko-KR" sz="1400" b="0" i="0" u="none" strike="noStrike" baseline="0" dirty="0">
                <a:solidFill>
                  <a:srgbClr val="FF0000"/>
                </a:solidFill>
                <a:latin typeface="YoonV YoonMyungjo100Std_OTF"/>
              </a:rPr>
              <a:t>="</a:t>
            </a:r>
            <a:r>
              <a:rPr lang="en-US" altLang="ko-KR" sz="1400" b="0" i="0" u="none" strike="noStrike" baseline="0" dirty="0">
                <a:solidFill>
                  <a:srgbClr val="FF0000"/>
                </a:solidFill>
                <a:latin typeface="ITC Garamond Std Lt"/>
              </a:rPr>
              <a:t>test</a:t>
            </a:r>
            <a:r>
              <a:rPr lang="en-US" altLang="ko-KR" sz="1400" b="0" i="0" u="none" strike="noStrike" baseline="0" dirty="0">
                <a:solidFill>
                  <a:srgbClr val="FF0000"/>
                </a:solidFill>
                <a:latin typeface="YoonV YoonMyungjo100Std_OTF"/>
              </a:rPr>
              <a:t>.</a:t>
            </a:r>
            <a:r>
              <a:rPr lang="en-US" altLang="ko-KR" sz="1400" b="0" i="0" u="none" strike="noStrike" baseline="0" dirty="0">
                <a:solidFill>
                  <a:srgbClr val="FF0000"/>
                </a:solidFill>
                <a:latin typeface="ITC Garamond Std Lt"/>
              </a:rPr>
              <a:t>js</a:t>
            </a:r>
            <a:r>
              <a:rPr lang="en-US" altLang="ko-KR" sz="1400" b="0" i="0" u="none" strike="noStrike" baseline="0" dirty="0">
                <a:solidFill>
                  <a:srgbClr val="FF0000"/>
                </a:solidFill>
                <a:latin typeface="YoonV YoonMyungjo100Std_OTF"/>
              </a:rPr>
              <a:t>"&gt;&lt;/ </a:t>
            </a:r>
            <a:r>
              <a:rPr lang="en-US" altLang="ko-KR" sz="1400" b="0" i="0" u="none" strike="noStrike" baseline="0" dirty="0">
                <a:solidFill>
                  <a:srgbClr val="FF0000"/>
                </a:solidFill>
                <a:latin typeface="ITC Garamond Std Lt"/>
              </a:rPr>
              <a:t>script</a:t>
            </a:r>
            <a:r>
              <a:rPr lang="en-US" altLang="ko-KR" sz="1400" b="0" i="0" u="none" strike="noStrike" baseline="0" dirty="0">
                <a:solidFill>
                  <a:srgbClr val="FF0000"/>
                </a:solidFill>
                <a:latin typeface="YoonV YoonMyungjo100Std_OTF"/>
              </a:rPr>
              <a:t>&gt;)</a:t>
            </a:r>
            <a:r>
              <a:rPr lang="ko-KR" altLang="en-US" sz="1400" b="0" i="0" u="none" strike="noStrike" baseline="0" dirty="0">
                <a:solidFill>
                  <a:srgbClr val="FF0000"/>
                </a:solidFill>
                <a:latin typeface="YoonV YoonMyungjo100Std_OTF"/>
              </a:rPr>
              <a:t>가 </a:t>
            </a:r>
            <a:r>
              <a:rPr lang="en-US" altLang="ko-KR" sz="1400" b="0" i="0" u="none" strike="noStrike" baseline="0" dirty="0">
                <a:solidFill>
                  <a:srgbClr val="FF0000"/>
                </a:solidFill>
                <a:latin typeface="ITC Garamond Std Lt"/>
              </a:rPr>
              <a:t>6</a:t>
            </a:r>
            <a:r>
              <a:rPr lang="en-US" altLang="ko-KR" sz="1400" b="0" i="0" u="none" strike="noStrike" baseline="0" dirty="0">
                <a:solidFill>
                  <a:srgbClr val="FF0000"/>
                </a:solidFill>
                <a:latin typeface="YoonV YoonMyungjo100Std_OTF"/>
              </a:rPr>
              <a:t>~</a:t>
            </a:r>
            <a:r>
              <a:rPr lang="en-US" altLang="ko-KR" sz="1400" b="0" i="0" u="none" strike="noStrike" baseline="0" dirty="0">
                <a:solidFill>
                  <a:srgbClr val="FF0000"/>
                </a:solidFill>
                <a:latin typeface="ITC Garamond Std Lt"/>
              </a:rPr>
              <a:t>9</a:t>
            </a:r>
            <a:r>
              <a:rPr lang="ko-KR" altLang="en-US" sz="1400" b="0" i="0" u="none" strike="noStrike" baseline="0" dirty="0">
                <a:solidFill>
                  <a:srgbClr val="FF0000"/>
                </a:solidFill>
                <a:latin typeface="YoonV YoonMyungjo100Std_OTF"/>
              </a:rPr>
              <a:t>행의 코드가 적혀 있는 </a:t>
            </a:r>
            <a:r>
              <a:rPr lang="en-US" altLang="ko-KR" sz="1400" b="0" i="0" u="none" strike="noStrike" baseline="0" dirty="0">
                <a:solidFill>
                  <a:srgbClr val="FF0000"/>
                </a:solidFill>
                <a:latin typeface="ITC Garamond Std Lt"/>
              </a:rPr>
              <a:t>script </a:t>
            </a:r>
            <a:r>
              <a:rPr lang="ko-KR" altLang="en-US" sz="1400" b="0" i="0" u="none" strike="noStrike" baseline="0" dirty="0">
                <a:solidFill>
                  <a:srgbClr val="FF0000"/>
                </a:solidFill>
                <a:latin typeface="YoonV YoonMyungjo100Std_OTF"/>
              </a:rPr>
              <a:t>태그보다 위에 있으므로 먼저 실행</a:t>
            </a:r>
            <a:endParaRPr lang="ko-KR" altLang="en-US" sz="1400" dirty="0">
              <a:solidFill>
                <a:srgbClr val="FF0000"/>
              </a:solidFill>
            </a:endParaRPr>
          </a:p>
        </p:txBody>
      </p:sp>
      <p:sp>
        <p:nvSpPr>
          <p:cNvPr id="11" name="TextBox 10">
            <a:extLst>
              <a:ext uri="{FF2B5EF4-FFF2-40B4-BE49-F238E27FC236}">
                <a16:creationId xmlns:a16="http://schemas.microsoft.com/office/drawing/2014/main" id="{A5C83292-7379-5E13-CD1C-915322CE63E3}"/>
              </a:ext>
            </a:extLst>
          </p:cNvPr>
          <p:cNvSpPr txBox="1"/>
          <p:nvPr/>
        </p:nvSpPr>
        <p:spPr>
          <a:xfrm>
            <a:off x="6382646" y="1343888"/>
            <a:ext cx="5246892" cy="369332"/>
          </a:xfrm>
          <a:prstGeom prst="rect">
            <a:avLst/>
          </a:prstGeom>
          <a:noFill/>
        </p:spPr>
        <p:txBody>
          <a:bodyPr wrap="square">
            <a:spAutoFit/>
          </a:bodyPr>
          <a:lstStyle/>
          <a:p>
            <a:r>
              <a:rPr lang="ko-KR" altLang="en-US" dirty="0"/>
              <a:t>외부 </a:t>
            </a:r>
            <a:r>
              <a:rPr lang="ko-KR" altLang="en-US" dirty="0" err="1"/>
              <a:t>script</a:t>
            </a:r>
            <a:r>
              <a:rPr lang="ko-KR" altLang="en-US" dirty="0"/>
              <a:t> 파일 </a:t>
            </a:r>
            <a:r>
              <a:rPr lang="ko-KR" altLang="en-US" dirty="0" err="1"/>
              <a:t>읽어들이기</a:t>
            </a:r>
            <a:r>
              <a:rPr lang="ko-KR" altLang="en-US" dirty="0"/>
              <a:t>(2) 소스 코드 test.js</a:t>
            </a:r>
          </a:p>
        </p:txBody>
      </p:sp>
      <p:sp>
        <p:nvSpPr>
          <p:cNvPr id="13" name="TextBox 12">
            <a:extLst>
              <a:ext uri="{FF2B5EF4-FFF2-40B4-BE49-F238E27FC236}">
                <a16:creationId xmlns:a16="http://schemas.microsoft.com/office/drawing/2014/main" id="{BE5B74F5-FE58-ABA6-E874-6116DF559D8A}"/>
              </a:ext>
            </a:extLst>
          </p:cNvPr>
          <p:cNvSpPr txBox="1"/>
          <p:nvPr/>
        </p:nvSpPr>
        <p:spPr>
          <a:xfrm>
            <a:off x="381000" y="1295791"/>
            <a:ext cx="6096000" cy="369332"/>
          </a:xfrm>
          <a:prstGeom prst="rect">
            <a:avLst/>
          </a:prstGeom>
          <a:noFill/>
        </p:spPr>
        <p:txBody>
          <a:bodyPr wrap="square">
            <a:spAutoFit/>
          </a:bodyPr>
          <a:lstStyle/>
          <a:p>
            <a:r>
              <a:rPr lang="ko-KR" altLang="en-US" dirty="0"/>
              <a:t>외부 </a:t>
            </a:r>
            <a:r>
              <a:rPr lang="ko-KR" altLang="en-US" dirty="0" err="1"/>
              <a:t>script</a:t>
            </a:r>
            <a:r>
              <a:rPr lang="ko-KR" altLang="en-US" dirty="0"/>
              <a:t> 파일 </a:t>
            </a:r>
            <a:r>
              <a:rPr lang="ko-KR" altLang="en-US" dirty="0" err="1"/>
              <a:t>읽어들이기</a:t>
            </a:r>
            <a:r>
              <a:rPr lang="ko-KR" altLang="en-US" dirty="0"/>
              <a:t>(1) (소스 코드 </a:t>
            </a:r>
            <a:r>
              <a:rPr lang="ko-KR" altLang="en-US" dirty="0" err="1"/>
              <a:t>main.html</a:t>
            </a:r>
            <a:r>
              <a:rPr lang="ko-KR" altLang="en-US" dirty="0"/>
              <a:t>)</a:t>
            </a:r>
          </a:p>
        </p:txBody>
      </p:sp>
    </p:spTree>
    <p:extLst>
      <p:ext uri="{BB962C8B-B14F-4D97-AF65-F5344CB8AC3E}">
        <p14:creationId xmlns:p14="http://schemas.microsoft.com/office/powerpoint/2010/main" val="10355854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9AE6FBF-5233-C615-4A6B-E522A2AD1B78}"/>
              </a:ext>
            </a:extLst>
          </p:cNvPr>
          <p:cNvSpPr txBox="1"/>
          <p:nvPr/>
        </p:nvSpPr>
        <p:spPr>
          <a:xfrm>
            <a:off x="306647" y="319086"/>
            <a:ext cx="9299995" cy="707886"/>
          </a:xfrm>
          <a:prstGeom prst="rect">
            <a:avLst/>
          </a:prstGeom>
          <a:noFill/>
        </p:spPr>
        <p:txBody>
          <a:bodyPr wrap="square">
            <a:spAutoFit/>
          </a:bodyPr>
          <a:lstStyle/>
          <a:p>
            <a:r>
              <a:rPr lang="ko-KR" altLang="en-US" sz="4000" dirty="0" err="1">
                <a:latin typeface="KoPubWorld돋움체 Bold" panose="00000800000000000000" pitchFamily="2" charset="-127"/>
                <a:ea typeface="KoPubWorld돋움체 Bold" panose="00000800000000000000" pitchFamily="2" charset="-127"/>
                <a:cs typeface="KoPubWorld돋움체 Bold" panose="00000800000000000000" pitchFamily="2" charset="-127"/>
              </a:rPr>
              <a:t>알아두어야</a:t>
            </a:r>
            <a:r>
              <a:rPr lang="ko-KR" altLang="en-US" sz="4000" dirty="0">
                <a:latin typeface="KoPubWorld돋움체 Bold" panose="00000800000000000000" pitchFamily="2" charset="-127"/>
                <a:ea typeface="KoPubWorld돋움체 Bold" panose="00000800000000000000" pitchFamily="2" charset="-127"/>
                <a:cs typeface="KoPubWorld돋움체 Bold" panose="00000800000000000000" pitchFamily="2" charset="-127"/>
              </a:rPr>
              <a:t> 할 기본 용어</a:t>
            </a:r>
            <a:r>
              <a:rPr lang="en-US" altLang="ko-KR" sz="4000" dirty="0">
                <a:latin typeface="KoPubWorld돋움체 Bold" panose="00000800000000000000" pitchFamily="2" charset="-127"/>
                <a:ea typeface="KoPubWorld돋움체 Bold" panose="00000800000000000000" pitchFamily="2" charset="-127"/>
                <a:cs typeface="KoPubWorld돋움체 Bold" panose="00000800000000000000" pitchFamily="2" charset="-127"/>
              </a:rPr>
              <a:t>(1)</a:t>
            </a:r>
            <a:endParaRPr lang="ko-KR" altLang="en-US" sz="4000" dirty="0">
              <a:latin typeface="KoPubWorld돋움체 Bold" panose="00000800000000000000" pitchFamily="2" charset="-127"/>
              <a:ea typeface="KoPubWorld돋움체 Bold" panose="00000800000000000000" pitchFamily="2" charset="-127"/>
              <a:cs typeface="KoPubWorld돋움체 Bold" panose="00000800000000000000" pitchFamily="2" charset="-127"/>
            </a:endParaRPr>
          </a:p>
        </p:txBody>
      </p:sp>
      <p:graphicFrame>
        <p:nvGraphicFramePr>
          <p:cNvPr id="3" name="Table 4">
            <a:extLst>
              <a:ext uri="{FF2B5EF4-FFF2-40B4-BE49-F238E27FC236}">
                <a16:creationId xmlns:a16="http://schemas.microsoft.com/office/drawing/2014/main" id="{EBF0E2BB-D202-0513-4178-FF35EC99A351}"/>
              </a:ext>
            </a:extLst>
          </p:cNvPr>
          <p:cNvGraphicFramePr>
            <a:graphicFrameLocks noGrp="1"/>
          </p:cNvGraphicFramePr>
          <p:nvPr/>
        </p:nvGraphicFramePr>
        <p:xfrm>
          <a:off x="1306286" y="1681054"/>
          <a:ext cx="9258300" cy="666750"/>
        </p:xfrm>
        <a:graphic>
          <a:graphicData uri="http://schemas.openxmlformats.org/drawingml/2006/table">
            <a:tbl>
              <a:tblPr/>
              <a:tblGrid>
                <a:gridCol w="3086100">
                  <a:extLst>
                    <a:ext uri="{9D8B030D-6E8A-4147-A177-3AD203B41FA5}">
                      <a16:colId xmlns:a16="http://schemas.microsoft.com/office/drawing/2014/main" val="304392160"/>
                    </a:ext>
                  </a:extLst>
                </a:gridCol>
                <a:gridCol w="3086100">
                  <a:extLst>
                    <a:ext uri="{9D8B030D-6E8A-4147-A177-3AD203B41FA5}">
                      <a16:colId xmlns:a16="http://schemas.microsoft.com/office/drawing/2014/main" val="731728476"/>
                    </a:ext>
                  </a:extLst>
                </a:gridCol>
                <a:gridCol w="3086100">
                  <a:extLst>
                    <a:ext uri="{9D8B030D-6E8A-4147-A177-3AD203B41FA5}">
                      <a16:colId xmlns:a16="http://schemas.microsoft.com/office/drawing/2014/main" val="1400390964"/>
                    </a:ext>
                  </a:extLst>
                </a:gridCol>
              </a:tblGrid>
              <a:tr h="333375">
                <a:tc>
                  <a:txBody>
                    <a:bodyPr/>
                    <a:lstStyle/>
                    <a:p>
                      <a:pPr algn="ctr" fontAlgn="ctr"/>
                      <a:r>
                        <a:rPr lang="ko-KR" altLang="en-US" sz="1600" b="1" i="0" u="none" strike="noStrike" dirty="0">
                          <a:solidFill>
                            <a:srgbClr val="000000"/>
                          </a:solidFill>
                          <a:effectLst/>
                          <a:latin typeface="맑은 고딕" panose="020B0503020000020004" pitchFamily="50" charset="-127"/>
                          <a:ea typeface="맑은 고딕" panose="020B0503020000020004" pitchFamily="50" charset="-127"/>
                        </a:rPr>
                        <a:t>표현식</a:t>
                      </a:r>
                    </a:p>
                  </a:txBody>
                  <a:tcPr marL="9525" marR="9525" marT="9525" marB="0" anchor="ctr">
                    <a:lnL>
                      <a:noFill/>
                    </a:lnL>
                    <a:lnR>
                      <a:noFill/>
                    </a:lnR>
                    <a:lnT>
                      <a:noFill/>
                    </a:lnT>
                    <a:lnB>
                      <a:noFill/>
                    </a:lnB>
                  </a:tcPr>
                </a:tc>
                <a:tc>
                  <a:txBody>
                    <a:bodyPr/>
                    <a:lstStyle/>
                    <a:p>
                      <a:pPr algn="ctr" fontAlgn="ctr"/>
                      <a:r>
                        <a:rPr lang="ko-KR" altLang="en-US" sz="1600" b="1" i="0" u="none" strike="noStrike">
                          <a:solidFill>
                            <a:srgbClr val="000000"/>
                          </a:solidFill>
                          <a:effectLst/>
                          <a:latin typeface="맑은 고딕" panose="020B0503020000020004" pitchFamily="50" charset="-127"/>
                          <a:ea typeface="맑은 고딕" panose="020B0503020000020004" pitchFamily="50" charset="-127"/>
                        </a:rPr>
                        <a:t>문장</a:t>
                      </a:r>
                    </a:p>
                  </a:txBody>
                  <a:tcPr marL="9525" marR="9525" marT="9525" marB="0" anchor="ctr">
                    <a:lnL>
                      <a:noFill/>
                    </a:lnL>
                    <a:lnR>
                      <a:noFill/>
                    </a:lnR>
                    <a:lnT>
                      <a:noFill/>
                    </a:lnT>
                    <a:lnB>
                      <a:noFill/>
                    </a:lnB>
                  </a:tcPr>
                </a:tc>
                <a:tc>
                  <a:txBody>
                    <a:bodyPr/>
                    <a:lstStyle/>
                    <a:p>
                      <a:pPr algn="ctr" fontAlgn="ctr"/>
                      <a:r>
                        <a:rPr lang="ko-KR" altLang="en-US" sz="1600" b="1" i="0" u="none" strike="noStrike">
                          <a:solidFill>
                            <a:srgbClr val="000000"/>
                          </a:solidFill>
                          <a:effectLst/>
                          <a:latin typeface="맑은 고딕" panose="020B0503020000020004" pitchFamily="50" charset="-127"/>
                          <a:ea typeface="맑은 고딕" panose="020B0503020000020004" pitchFamily="50" charset="-127"/>
                        </a:rPr>
                        <a:t>프로그램</a:t>
                      </a:r>
                    </a:p>
                  </a:txBody>
                  <a:tcPr marL="9525" marR="9525" marT="9525" marB="0" anchor="ctr">
                    <a:lnL>
                      <a:noFill/>
                    </a:lnL>
                    <a:lnR>
                      <a:noFill/>
                    </a:lnR>
                    <a:lnT>
                      <a:noFill/>
                    </a:lnT>
                    <a:lnB>
                      <a:noFill/>
                    </a:lnB>
                  </a:tcPr>
                </a:tc>
                <a:extLst>
                  <a:ext uri="{0D108BD9-81ED-4DB2-BD59-A6C34878D82A}">
                    <a16:rowId xmlns:a16="http://schemas.microsoft.com/office/drawing/2014/main" val="3240673149"/>
                  </a:ext>
                </a:extLst>
              </a:tr>
              <a:tr h="333375">
                <a:tc>
                  <a:txBody>
                    <a:bodyPr/>
                    <a:lstStyle/>
                    <a:p>
                      <a:pPr algn="ctr" fontAlgn="ctr"/>
                      <a:r>
                        <a:rPr lang="ko-KR" altLang="en-US" sz="1600" b="0" i="0" u="none" strike="noStrike">
                          <a:solidFill>
                            <a:srgbClr val="000000"/>
                          </a:solidFill>
                          <a:effectLst/>
                          <a:latin typeface="맑은 고딕" panose="020B0503020000020004" pitchFamily="50" charset="-127"/>
                          <a:ea typeface="맑은 고딕" panose="020B0503020000020004" pitchFamily="50" charset="-127"/>
                        </a:rPr>
                        <a:t>값을 만들어 내는 간단한 코드</a:t>
                      </a:r>
                    </a:p>
                  </a:txBody>
                  <a:tcPr marL="9525" marR="9525" marT="9525" marB="0" anchor="ctr">
                    <a:lnL>
                      <a:noFill/>
                    </a:lnL>
                    <a:lnR>
                      <a:noFill/>
                    </a:lnR>
                    <a:lnT>
                      <a:noFill/>
                    </a:lnT>
                    <a:lnB>
                      <a:noFill/>
                    </a:lnB>
                  </a:tcPr>
                </a:tc>
                <a:tc>
                  <a:txBody>
                    <a:bodyPr/>
                    <a:lstStyle/>
                    <a:p>
                      <a:pPr algn="ctr" fontAlgn="ctr"/>
                      <a:r>
                        <a:rPr lang="ko-KR" altLang="en-US" sz="1600" b="0" i="0" u="none" strike="noStrike">
                          <a:solidFill>
                            <a:srgbClr val="000000"/>
                          </a:solidFill>
                          <a:effectLst/>
                          <a:latin typeface="맑은 고딕" panose="020B0503020000020004" pitchFamily="50" charset="-127"/>
                          <a:ea typeface="맑은 고딕" panose="020B0503020000020004" pitchFamily="50" charset="-127"/>
                        </a:rPr>
                        <a:t>표현식이 하나 이상 모인 것</a:t>
                      </a:r>
                    </a:p>
                  </a:txBody>
                  <a:tcPr marL="9525" marR="9525" marT="9525" marB="0" anchor="ctr">
                    <a:lnL>
                      <a:noFill/>
                    </a:lnL>
                    <a:lnR>
                      <a:noFill/>
                    </a:lnR>
                    <a:lnT>
                      <a:noFill/>
                    </a:lnT>
                    <a:lnB>
                      <a:noFill/>
                    </a:lnB>
                  </a:tcPr>
                </a:tc>
                <a:tc>
                  <a:txBody>
                    <a:bodyPr/>
                    <a:lstStyle/>
                    <a:p>
                      <a:pPr algn="ctr" fontAlgn="ctr"/>
                      <a:r>
                        <a:rPr lang="ko-KR" altLang="en-US" sz="1600" b="0" i="0" u="none" strike="noStrike" dirty="0">
                          <a:solidFill>
                            <a:srgbClr val="000000"/>
                          </a:solidFill>
                          <a:effectLst/>
                          <a:latin typeface="맑은 고딕" panose="020B0503020000020004" pitchFamily="50" charset="-127"/>
                          <a:ea typeface="맑은 고딕" panose="020B0503020000020004" pitchFamily="50" charset="-127"/>
                        </a:rPr>
                        <a:t>문장이 모인 것</a:t>
                      </a:r>
                    </a:p>
                  </a:txBody>
                  <a:tcPr marL="9525" marR="9525" marT="9525" marB="0" anchor="ctr">
                    <a:lnL>
                      <a:noFill/>
                    </a:lnL>
                    <a:lnR>
                      <a:noFill/>
                    </a:lnR>
                    <a:lnT>
                      <a:noFill/>
                    </a:lnT>
                    <a:lnB>
                      <a:noFill/>
                    </a:lnB>
                  </a:tcPr>
                </a:tc>
                <a:extLst>
                  <a:ext uri="{0D108BD9-81ED-4DB2-BD59-A6C34878D82A}">
                    <a16:rowId xmlns:a16="http://schemas.microsoft.com/office/drawing/2014/main" val="3864961260"/>
                  </a:ext>
                </a:extLst>
              </a:tr>
            </a:tbl>
          </a:graphicData>
        </a:graphic>
      </p:graphicFrame>
      <p:pic>
        <p:nvPicPr>
          <p:cNvPr id="4" name="Picture 7">
            <a:extLst>
              <a:ext uri="{FF2B5EF4-FFF2-40B4-BE49-F238E27FC236}">
                <a16:creationId xmlns:a16="http://schemas.microsoft.com/office/drawing/2014/main" id="{C06B48A8-3B33-407C-78B0-738E48C46068}"/>
              </a:ext>
            </a:extLst>
          </p:cNvPr>
          <p:cNvPicPr>
            <a:picLocks noChangeAspect="1"/>
          </p:cNvPicPr>
          <p:nvPr/>
        </p:nvPicPr>
        <p:blipFill>
          <a:blip r:embed="rId2"/>
          <a:stretch>
            <a:fillRect/>
          </a:stretch>
        </p:blipFill>
        <p:spPr>
          <a:xfrm>
            <a:off x="1688982" y="2400737"/>
            <a:ext cx="8905618" cy="2848928"/>
          </a:xfrm>
          <a:prstGeom prst="rect">
            <a:avLst/>
          </a:prstGeom>
        </p:spPr>
      </p:pic>
    </p:spTree>
    <p:extLst>
      <p:ext uri="{BB962C8B-B14F-4D97-AF65-F5344CB8AC3E}">
        <p14:creationId xmlns:p14="http://schemas.microsoft.com/office/powerpoint/2010/main" val="155880378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그룹 11"/>
          <p:cNvGrpSpPr/>
          <p:nvPr/>
        </p:nvGrpSpPr>
        <p:grpSpPr>
          <a:xfrm>
            <a:off x="532723" y="1437049"/>
            <a:ext cx="7610470" cy="4420955"/>
            <a:chOff x="345906" y="1266953"/>
            <a:chExt cx="8449903" cy="4908585"/>
          </a:xfrm>
        </p:grpSpPr>
        <p:pic>
          <p:nvPicPr>
            <p:cNvPr id="5" name="그림 4"/>
            <p:cNvPicPr>
              <a:picLocks noChangeAspect="1"/>
            </p:cNvPicPr>
            <p:nvPr/>
          </p:nvPicPr>
          <p:blipFill>
            <a:blip r:embed="rId2"/>
            <a:stretch>
              <a:fillRect/>
            </a:stretch>
          </p:blipFill>
          <p:spPr>
            <a:xfrm>
              <a:off x="348190" y="1266953"/>
              <a:ext cx="8447619" cy="3714286"/>
            </a:xfrm>
            <a:prstGeom prst="rect">
              <a:avLst/>
            </a:prstGeom>
          </p:spPr>
        </p:pic>
        <p:pic>
          <p:nvPicPr>
            <p:cNvPr id="3" name="그림 2"/>
            <p:cNvPicPr>
              <a:picLocks noChangeAspect="1"/>
            </p:cNvPicPr>
            <p:nvPr/>
          </p:nvPicPr>
          <p:blipFill>
            <a:blip r:embed="rId3"/>
            <a:stretch>
              <a:fillRect/>
            </a:stretch>
          </p:blipFill>
          <p:spPr>
            <a:xfrm>
              <a:off x="345906" y="5099348"/>
              <a:ext cx="8447619" cy="1076190"/>
            </a:xfrm>
            <a:prstGeom prst="rect">
              <a:avLst/>
            </a:prstGeom>
          </p:spPr>
        </p:pic>
        <p:cxnSp>
          <p:nvCxnSpPr>
            <p:cNvPr id="8" name="직선 화살표 연결선 7"/>
            <p:cNvCxnSpPr/>
            <p:nvPr/>
          </p:nvCxnSpPr>
          <p:spPr>
            <a:xfrm flipH="1" flipV="1">
              <a:off x="2987824" y="3645024"/>
              <a:ext cx="3672408" cy="1454324"/>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직사각형 9"/>
            <p:cNvSpPr/>
            <p:nvPr/>
          </p:nvSpPr>
          <p:spPr>
            <a:xfrm>
              <a:off x="6660232" y="5085184"/>
              <a:ext cx="2016224" cy="537958"/>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 name="TextBox 1">
            <a:extLst>
              <a:ext uri="{FF2B5EF4-FFF2-40B4-BE49-F238E27FC236}">
                <a16:creationId xmlns:a16="http://schemas.microsoft.com/office/drawing/2014/main" id="{3DE5E368-E956-721B-44AC-216E084E289F}"/>
              </a:ext>
            </a:extLst>
          </p:cNvPr>
          <p:cNvSpPr txBox="1"/>
          <p:nvPr/>
        </p:nvSpPr>
        <p:spPr>
          <a:xfrm>
            <a:off x="306647" y="319086"/>
            <a:ext cx="10165409" cy="707886"/>
          </a:xfrm>
          <a:prstGeom prst="rect">
            <a:avLst/>
          </a:prstGeom>
          <a:noFill/>
        </p:spPr>
        <p:txBody>
          <a:bodyPr wrap="square">
            <a:spAutoFit/>
          </a:bodyPr>
          <a:lstStyle/>
          <a:p>
            <a:r>
              <a:rPr lang="ko-KR" altLang="en-US" sz="4000" dirty="0">
                <a:latin typeface="KoPubWorld돋움체 Bold" panose="00000800000000000000" pitchFamily="2" charset="-127"/>
                <a:ea typeface="KoPubWorld돋움체 Bold" panose="00000800000000000000" pitchFamily="2" charset="-127"/>
                <a:cs typeface="KoPubWorld돋움체 Bold" panose="00000800000000000000" pitchFamily="2" charset="-127"/>
              </a:rPr>
              <a:t>내부 스크립트 외부로 분리하기</a:t>
            </a:r>
          </a:p>
        </p:txBody>
      </p:sp>
    </p:spTree>
    <p:extLst>
      <p:ext uri="{BB962C8B-B14F-4D97-AF65-F5344CB8AC3E}">
        <p14:creationId xmlns:p14="http://schemas.microsoft.com/office/powerpoint/2010/main" val="339581401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451AEA8B-12AA-0651-43AB-393F79E87F45}"/>
              </a:ext>
            </a:extLst>
          </p:cNvPr>
          <p:cNvSpPr txBox="1"/>
          <p:nvPr/>
        </p:nvSpPr>
        <p:spPr>
          <a:xfrm>
            <a:off x="493956" y="503471"/>
            <a:ext cx="6202318" cy="400110"/>
          </a:xfrm>
          <a:prstGeom prst="rect">
            <a:avLst/>
          </a:prstGeom>
          <a:solidFill>
            <a:schemeClr val="accent2">
              <a:lumMod val="20000"/>
              <a:lumOff val="80000"/>
            </a:schemeClr>
          </a:solidFill>
        </p:spPr>
        <p:txBody>
          <a:bodyPr wrap="square" rtlCol="0">
            <a:spAutoFit/>
          </a:bodyPr>
          <a:lstStyle/>
          <a:p>
            <a:r>
              <a:rPr kumimoji="1" lang="en-US" altLang="ko-KR" sz="2000" b="1">
                <a:solidFill>
                  <a:srgbClr val="C00000"/>
                </a:solidFill>
              </a:rPr>
              <a:t>[</a:t>
            </a:r>
            <a:r>
              <a:rPr kumimoji="1" lang="ko-KR" altLang="en-US" sz="2000" b="1">
                <a:solidFill>
                  <a:srgbClr val="C00000"/>
                </a:solidFill>
              </a:rPr>
              <a:t>실습</a:t>
            </a:r>
            <a:r>
              <a:rPr kumimoji="1" lang="en-US" altLang="ko-KR" sz="2000" b="1">
                <a:solidFill>
                  <a:srgbClr val="C00000"/>
                </a:solidFill>
              </a:rPr>
              <a:t>]</a:t>
            </a:r>
            <a:r>
              <a:rPr kumimoji="1" lang="ko-KR" altLang="en-US" sz="2000" b="1">
                <a:solidFill>
                  <a:srgbClr val="C00000"/>
                </a:solidFill>
              </a:rPr>
              <a:t> </a:t>
            </a:r>
            <a:r>
              <a:rPr kumimoji="1" lang="ko-KR" altLang="en-US" sz="2000"/>
              <a:t>외부 스크립트 연결해서 사용하기</a:t>
            </a:r>
            <a:endParaRPr kumimoji="1" lang="ko-Kore-KR" altLang="en-US" sz="2000"/>
          </a:p>
        </p:txBody>
      </p:sp>
      <p:sp>
        <p:nvSpPr>
          <p:cNvPr id="3" name="TextBox 2">
            <a:extLst>
              <a:ext uri="{FF2B5EF4-FFF2-40B4-BE49-F238E27FC236}">
                <a16:creationId xmlns:a16="http://schemas.microsoft.com/office/drawing/2014/main" id="{A3946470-BCF1-BFB9-9846-0565A6E2CC65}"/>
              </a:ext>
            </a:extLst>
          </p:cNvPr>
          <p:cNvSpPr txBox="1"/>
          <p:nvPr/>
        </p:nvSpPr>
        <p:spPr>
          <a:xfrm>
            <a:off x="751523" y="2120176"/>
            <a:ext cx="3626167" cy="1296317"/>
          </a:xfrm>
          <a:prstGeom prst="rect">
            <a:avLst/>
          </a:prstGeom>
          <a:noFill/>
          <a:ln>
            <a:solidFill>
              <a:schemeClr val="bg1">
                <a:lumMod val="50000"/>
              </a:schemeClr>
            </a:solidFill>
          </a:ln>
        </p:spPr>
        <p:txBody>
          <a:bodyPr wrap="square">
            <a:spAutoFit/>
          </a:bodyPr>
          <a:lstStyle/>
          <a:p>
            <a:pPr>
              <a:lnSpc>
                <a:spcPct val="150000"/>
              </a:lnSpc>
            </a:pPr>
            <a:r>
              <a:rPr lang="en" altLang="ko-Kore-KR" b="0" dirty="0">
                <a:effectLst/>
                <a:latin typeface="D2Coding" panose="020B0609020101020101" pitchFamily="49" charset="-127"/>
                <a:ea typeface="D2Coding" panose="020B0609020101020101" pitchFamily="49" charset="-127"/>
              </a:rPr>
              <a:t>&lt;body&gt;</a:t>
            </a:r>
          </a:p>
          <a:p>
            <a:pPr>
              <a:lnSpc>
                <a:spcPct val="150000"/>
              </a:lnSpc>
            </a:pPr>
            <a:r>
              <a:rPr lang="ko-KR" altLang="en-US" b="0" dirty="0">
                <a:effectLst/>
                <a:latin typeface="D2Coding" panose="020B0609020101020101" pitchFamily="49" charset="-127"/>
                <a:ea typeface="D2Coding" panose="020B0609020101020101" pitchFamily="49" charset="-127"/>
              </a:rPr>
              <a:t>  </a:t>
            </a:r>
            <a:r>
              <a:rPr lang="en" altLang="ko-Kore-KR" b="0" dirty="0">
                <a:effectLst/>
                <a:latin typeface="D2Coding" panose="020B0609020101020101" pitchFamily="49" charset="-127"/>
                <a:ea typeface="D2Coding" panose="020B0609020101020101" pitchFamily="49" charset="-127"/>
              </a:rPr>
              <a:t>&lt;p&gt;</a:t>
            </a:r>
            <a:r>
              <a:rPr lang="ko-KR" altLang="en-US" b="0" dirty="0">
                <a:effectLst/>
                <a:latin typeface="D2Coding" panose="020B0609020101020101" pitchFamily="49" charset="-127"/>
                <a:ea typeface="D2Coding" panose="020B0609020101020101" pitchFamily="49" charset="-127"/>
              </a:rPr>
              <a:t>새로 </a:t>
            </a:r>
            <a:r>
              <a:rPr lang="ko-KR" altLang="en-US" b="0" dirty="0" err="1">
                <a:effectLst/>
                <a:latin typeface="D2Coding" panose="020B0609020101020101" pitchFamily="49" charset="-127"/>
                <a:ea typeface="D2Coding" panose="020B0609020101020101" pitchFamily="49" charset="-127"/>
              </a:rPr>
              <a:t>고침해</a:t>
            </a:r>
            <a:r>
              <a:rPr lang="ko-KR" altLang="en-US" b="0" dirty="0">
                <a:effectLst/>
                <a:latin typeface="D2Coding" panose="020B0609020101020101" pitchFamily="49" charset="-127"/>
                <a:ea typeface="D2Coding" panose="020B0609020101020101" pitchFamily="49" charset="-127"/>
              </a:rPr>
              <a:t> 보세요</a:t>
            </a:r>
            <a:r>
              <a:rPr lang="en-US" altLang="ko-KR" b="0" dirty="0">
                <a:effectLst/>
                <a:latin typeface="D2Coding" panose="020B0609020101020101" pitchFamily="49" charset="-127"/>
                <a:ea typeface="D2Coding" panose="020B0609020101020101" pitchFamily="49" charset="-127"/>
              </a:rPr>
              <a:t>&lt;/</a:t>
            </a:r>
            <a:r>
              <a:rPr lang="en" altLang="ko-Kore-KR" b="0" dirty="0">
                <a:effectLst/>
                <a:latin typeface="D2Coding" panose="020B0609020101020101" pitchFamily="49" charset="-127"/>
                <a:ea typeface="D2Coding" panose="020B0609020101020101" pitchFamily="49" charset="-127"/>
              </a:rPr>
              <a:t>p&gt;</a:t>
            </a:r>
          </a:p>
          <a:p>
            <a:pPr>
              <a:lnSpc>
                <a:spcPct val="150000"/>
              </a:lnSpc>
            </a:pPr>
            <a:r>
              <a:rPr lang="en" altLang="ko-Kore-KR" b="0" dirty="0">
                <a:effectLst/>
                <a:latin typeface="D2Coding" panose="020B0609020101020101" pitchFamily="49" charset="-127"/>
                <a:ea typeface="D2Coding" panose="020B0609020101020101" pitchFamily="49" charset="-127"/>
              </a:rPr>
              <a:t>&lt;/body&gt;</a:t>
            </a:r>
          </a:p>
        </p:txBody>
      </p:sp>
      <p:sp>
        <p:nvSpPr>
          <p:cNvPr id="4" name="TextBox 3">
            <a:extLst>
              <a:ext uri="{FF2B5EF4-FFF2-40B4-BE49-F238E27FC236}">
                <a16:creationId xmlns:a16="http://schemas.microsoft.com/office/drawing/2014/main" id="{D3145F23-74B5-92A2-2273-BA8A58B1D172}"/>
              </a:ext>
            </a:extLst>
          </p:cNvPr>
          <p:cNvSpPr txBox="1"/>
          <p:nvPr/>
        </p:nvSpPr>
        <p:spPr>
          <a:xfrm>
            <a:off x="751523" y="1565910"/>
            <a:ext cx="3291840" cy="369332"/>
          </a:xfrm>
          <a:prstGeom prst="rect">
            <a:avLst/>
          </a:prstGeom>
          <a:solidFill>
            <a:schemeClr val="tx1">
              <a:lumMod val="75000"/>
              <a:lumOff val="25000"/>
            </a:schemeClr>
          </a:solidFill>
        </p:spPr>
        <p:txBody>
          <a:bodyPr wrap="square" rtlCol="0">
            <a:spAutoFit/>
          </a:bodyPr>
          <a:lstStyle/>
          <a:p>
            <a:r>
              <a:rPr kumimoji="1" lang="en-US" altLang="ko-Kore-KR" dirty="0">
                <a:solidFill>
                  <a:schemeClr val="bg1"/>
                </a:solidFill>
              </a:rPr>
              <a:t>16\</a:t>
            </a:r>
            <a:r>
              <a:rPr kumimoji="1" lang="en-US" altLang="ko-KR" dirty="0">
                <a:solidFill>
                  <a:schemeClr val="bg1"/>
                </a:solidFill>
              </a:rPr>
              <a:t>external.html</a:t>
            </a:r>
            <a:endParaRPr kumimoji="1" lang="ko-Kore-KR" altLang="en-US" dirty="0">
              <a:solidFill>
                <a:schemeClr val="bg1"/>
              </a:solidFill>
            </a:endParaRPr>
          </a:p>
        </p:txBody>
      </p:sp>
      <p:sp>
        <p:nvSpPr>
          <p:cNvPr id="6" name="TextBox 5">
            <a:extLst>
              <a:ext uri="{FF2B5EF4-FFF2-40B4-BE49-F238E27FC236}">
                <a16:creationId xmlns:a16="http://schemas.microsoft.com/office/drawing/2014/main" id="{6204350E-8BD1-98A7-0B9F-017440372291}"/>
              </a:ext>
            </a:extLst>
          </p:cNvPr>
          <p:cNvSpPr txBox="1"/>
          <p:nvPr/>
        </p:nvSpPr>
        <p:spPr>
          <a:xfrm>
            <a:off x="4789170" y="2120176"/>
            <a:ext cx="7132320" cy="3747501"/>
          </a:xfrm>
          <a:prstGeom prst="rect">
            <a:avLst/>
          </a:prstGeom>
          <a:noFill/>
          <a:ln>
            <a:solidFill>
              <a:schemeClr val="bg1">
                <a:lumMod val="50000"/>
              </a:schemeClr>
            </a:solidFill>
          </a:ln>
        </p:spPr>
        <p:txBody>
          <a:bodyPr wrap="square">
            <a:spAutoFit/>
          </a:bodyPr>
          <a:lstStyle/>
          <a:p>
            <a:pPr>
              <a:lnSpc>
                <a:spcPct val="150000"/>
              </a:lnSpc>
            </a:pPr>
            <a:r>
              <a:rPr lang="en" altLang="ko-Kore-KR" sz="1600" dirty="0"/>
              <a:t>function random(number) {</a:t>
            </a:r>
          </a:p>
          <a:p>
            <a:pPr>
              <a:lnSpc>
                <a:spcPct val="150000"/>
              </a:lnSpc>
            </a:pPr>
            <a:r>
              <a:rPr lang="en" altLang="ko-Kore-KR" sz="1600" dirty="0"/>
              <a:t>   return Math.floor(Math.random() * number);</a:t>
            </a:r>
          </a:p>
          <a:p>
            <a:pPr>
              <a:lnSpc>
                <a:spcPct val="150000"/>
              </a:lnSpc>
            </a:pPr>
            <a:r>
              <a:rPr lang="en" altLang="ko-Kore-KR" sz="1600" dirty="0"/>
              <a:t>}</a:t>
            </a:r>
          </a:p>
          <a:p>
            <a:pPr>
              <a:lnSpc>
                <a:spcPct val="150000"/>
              </a:lnSpc>
            </a:pPr>
            <a:br>
              <a:rPr lang="en" altLang="ko-Kore-KR" sz="1600" dirty="0"/>
            </a:br>
            <a:r>
              <a:rPr lang="en" altLang="ko-Kore-KR" sz="1600" dirty="0"/>
              <a:t>function bgChange() {</a:t>
            </a:r>
          </a:p>
          <a:p>
            <a:pPr>
              <a:lnSpc>
                <a:spcPct val="150000"/>
              </a:lnSpc>
            </a:pPr>
            <a:r>
              <a:rPr lang="en" altLang="ko-Kore-KR" sz="1600" dirty="0"/>
              <a:t>   const rndCol = 'rgb(' + random(255) + ',' + random(255) + ',' + random(255) + ')’;</a:t>
            </a:r>
          </a:p>
          <a:p>
            <a:pPr>
              <a:lnSpc>
                <a:spcPct val="150000"/>
              </a:lnSpc>
            </a:pPr>
            <a:r>
              <a:rPr lang="en" altLang="ko-Kore-KR" sz="1600" dirty="0"/>
              <a:t>   document.body.style.backgroundColor = rndCol;</a:t>
            </a:r>
          </a:p>
          <a:p>
            <a:pPr>
              <a:lnSpc>
                <a:spcPct val="150000"/>
              </a:lnSpc>
            </a:pPr>
            <a:r>
              <a:rPr lang="en" altLang="ko-Kore-KR" sz="1600" dirty="0"/>
              <a:t>}</a:t>
            </a:r>
          </a:p>
          <a:p>
            <a:pPr>
              <a:lnSpc>
                <a:spcPct val="150000"/>
              </a:lnSpc>
            </a:pPr>
            <a:br>
              <a:rPr lang="en" altLang="ko-Kore-KR" sz="1600" dirty="0"/>
            </a:br>
            <a:r>
              <a:rPr lang="en" altLang="ko-Kore-KR" sz="1600" dirty="0"/>
              <a:t>bgChange();</a:t>
            </a:r>
          </a:p>
        </p:txBody>
      </p:sp>
      <p:sp>
        <p:nvSpPr>
          <p:cNvPr id="7" name="TextBox 6">
            <a:extLst>
              <a:ext uri="{FF2B5EF4-FFF2-40B4-BE49-F238E27FC236}">
                <a16:creationId xmlns:a16="http://schemas.microsoft.com/office/drawing/2014/main" id="{131BE3AD-5FF2-7CA7-D5C9-FE0284F4A368}"/>
              </a:ext>
            </a:extLst>
          </p:cNvPr>
          <p:cNvSpPr txBox="1"/>
          <p:nvPr/>
        </p:nvSpPr>
        <p:spPr>
          <a:xfrm>
            <a:off x="4789170" y="1565910"/>
            <a:ext cx="3291840" cy="369332"/>
          </a:xfrm>
          <a:prstGeom prst="rect">
            <a:avLst/>
          </a:prstGeom>
          <a:solidFill>
            <a:schemeClr val="tx1">
              <a:lumMod val="75000"/>
              <a:lumOff val="25000"/>
            </a:schemeClr>
          </a:solidFill>
        </p:spPr>
        <p:txBody>
          <a:bodyPr wrap="square" rtlCol="0">
            <a:spAutoFit/>
          </a:bodyPr>
          <a:lstStyle/>
          <a:p>
            <a:r>
              <a:rPr kumimoji="1" lang="en-US" altLang="ko-Kore-KR" dirty="0">
                <a:solidFill>
                  <a:schemeClr val="bg1"/>
                </a:solidFill>
              </a:rPr>
              <a:t>16\</a:t>
            </a:r>
            <a:r>
              <a:rPr kumimoji="1" lang="en-US" altLang="ko-KR" dirty="0" err="1">
                <a:solidFill>
                  <a:schemeClr val="bg1"/>
                </a:solidFill>
              </a:rPr>
              <a:t>js</a:t>
            </a:r>
            <a:r>
              <a:rPr kumimoji="1" lang="en-US" altLang="ko-KR" dirty="0">
                <a:solidFill>
                  <a:schemeClr val="bg1"/>
                </a:solidFill>
              </a:rPr>
              <a:t>\changeBg.js</a:t>
            </a:r>
            <a:endParaRPr kumimoji="1" lang="ko-Kore-KR" altLang="en-US" dirty="0">
              <a:solidFill>
                <a:schemeClr val="bg1"/>
              </a:solidFill>
            </a:endParaRPr>
          </a:p>
        </p:txBody>
      </p:sp>
      <p:cxnSp>
        <p:nvCxnSpPr>
          <p:cNvPr id="10" name="구부러진 연결선[U] 9">
            <a:extLst>
              <a:ext uri="{FF2B5EF4-FFF2-40B4-BE49-F238E27FC236}">
                <a16:creationId xmlns:a16="http://schemas.microsoft.com/office/drawing/2014/main" id="{7B462294-684E-6C96-053E-3334B3D7BA13}"/>
              </a:ext>
            </a:extLst>
          </p:cNvPr>
          <p:cNvCxnSpPr>
            <a:cxnSpLocks/>
          </p:cNvCxnSpPr>
          <p:nvPr/>
        </p:nvCxnSpPr>
        <p:spPr>
          <a:xfrm rot="10800000">
            <a:off x="2482833" y="3601427"/>
            <a:ext cx="2224563" cy="577434"/>
          </a:xfrm>
          <a:prstGeom prst="curvedConnector2">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C1466A9A-12D8-7C81-ADB3-6BE61C87A656}"/>
              </a:ext>
            </a:extLst>
          </p:cNvPr>
          <p:cNvSpPr txBox="1"/>
          <p:nvPr/>
        </p:nvSpPr>
        <p:spPr>
          <a:xfrm>
            <a:off x="2899250" y="4263756"/>
            <a:ext cx="1391728" cy="369332"/>
          </a:xfrm>
          <a:prstGeom prst="rect">
            <a:avLst/>
          </a:prstGeom>
          <a:noFill/>
        </p:spPr>
        <p:txBody>
          <a:bodyPr wrap="none" rtlCol="0">
            <a:spAutoFit/>
          </a:bodyPr>
          <a:lstStyle/>
          <a:p>
            <a:r>
              <a:rPr kumimoji="1" lang="ko-KR" altLang="en-US"/>
              <a:t>연결해 보자</a:t>
            </a:r>
            <a:endParaRPr kumimoji="1" lang="ko-Kore-KR" altLang="en-US"/>
          </a:p>
        </p:txBody>
      </p:sp>
    </p:spTree>
    <p:extLst>
      <p:ext uri="{BB962C8B-B14F-4D97-AF65-F5344CB8AC3E}">
        <p14:creationId xmlns:p14="http://schemas.microsoft.com/office/powerpoint/2010/main" val="223306706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451AEA8B-12AA-0651-43AB-393F79E87F45}"/>
              </a:ext>
            </a:extLst>
          </p:cNvPr>
          <p:cNvSpPr txBox="1"/>
          <p:nvPr/>
        </p:nvSpPr>
        <p:spPr>
          <a:xfrm>
            <a:off x="493956" y="503471"/>
            <a:ext cx="6202318" cy="400110"/>
          </a:xfrm>
          <a:prstGeom prst="rect">
            <a:avLst/>
          </a:prstGeom>
          <a:solidFill>
            <a:schemeClr val="accent2">
              <a:lumMod val="20000"/>
              <a:lumOff val="80000"/>
            </a:schemeClr>
          </a:solidFill>
        </p:spPr>
        <p:txBody>
          <a:bodyPr wrap="square" rtlCol="0">
            <a:spAutoFit/>
          </a:bodyPr>
          <a:lstStyle/>
          <a:p>
            <a:r>
              <a:rPr kumimoji="1" lang="en-US" altLang="ko-KR" sz="2000" b="1">
                <a:solidFill>
                  <a:srgbClr val="C00000"/>
                </a:solidFill>
              </a:rPr>
              <a:t>[</a:t>
            </a:r>
            <a:r>
              <a:rPr kumimoji="1" lang="ko-KR" altLang="en-US" sz="2000" b="1">
                <a:solidFill>
                  <a:srgbClr val="C00000"/>
                </a:solidFill>
              </a:rPr>
              <a:t>실습</a:t>
            </a:r>
            <a:r>
              <a:rPr kumimoji="1" lang="en-US" altLang="ko-KR" sz="2000" b="1">
                <a:solidFill>
                  <a:srgbClr val="C00000"/>
                </a:solidFill>
              </a:rPr>
              <a:t>]</a:t>
            </a:r>
            <a:r>
              <a:rPr kumimoji="1" lang="ko-KR" altLang="en-US" sz="2000" b="1">
                <a:solidFill>
                  <a:srgbClr val="C00000"/>
                </a:solidFill>
              </a:rPr>
              <a:t> </a:t>
            </a:r>
            <a:r>
              <a:rPr kumimoji="1" lang="ko-KR" altLang="en-US" sz="2000"/>
              <a:t>외부 스크립트 연결해서 사용하기</a:t>
            </a:r>
            <a:endParaRPr kumimoji="1" lang="ko-Kore-KR" altLang="en-US" sz="2000"/>
          </a:p>
        </p:txBody>
      </p:sp>
      <p:sp>
        <p:nvSpPr>
          <p:cNvPr id="3" name="TextBox 2">
            <a:extLst>
              <a:ext uri="{FF2B5EF4-FFF2-40B4-BE49-F238E27FC236}">
                <a16:creationId xmlns:a16="http://schemas.microsoft.com/office/drawing/2014/main" id="{A3946470-BCF1-BFB9-9846-0565A6E2CC65}"/>
              </a:ext>
            </a:extLst>
          </p:cNvPr>
          <p:cNvSpPr txBox="1"/>
          <p:nvPr/>
        </p:nvSpPr>
        <p:spPr>
          <a:xfrm>
            <a:off x="751523" y="2120176"/>
            <a:ext cx="5054917" cy="2127314"/>
          </a:xfrm>
          <a:prstGeom prst="rect">
            <a:avLst/>
          </a:prstGeom>
          <a:noFill/>
          <a:ln>
            <a:solidFill>
              <a:schemeClr val="bg1">
                <a:lumMod val="50000"/>
              </a:schemeClr>
            </a:solidFill>
          </a:ln>
        </p:spPr>
        <p:txBody>
          <a:bodyPr wrap="square">
            <a:spAutoFit/>
          </a:bodyPr>
          <a:lstStyle/>
          <a:p>
            <a:pPr>
              <a:lnSpc>
                <a:spcPct val="150000"/>
              </a:lnSpc>
            </a:pPr>
            <a:r>
              <a:rPr lang="en" altLang="ko-Kore-KR" b="0" dirty="0">
                <a:effectLst/>
                <a:latin typeface="D2Coding" panose="020B0609020101020101" pitchFamily="49" charset="-127"/>
                <a:ea typeface="D2Coding" panose="020B0609020101020101" pitchFamily="49" charset="-127"/>
              </a:rPr>
              <a:t>&lt;body&gt;</a:t>
            </a:r>
          </a:p>
          <a:p>
            <a:pPr>
              <a:lnSpc>
                <a:spcPct val="150000"/>
              </a:lnSpc>
            </a:pPr>
            <a:r>
              <a:rPr lang="ko-KR" altLang="en-US" b="0" dirty="0">
                <a:effectLst/>
                <a:latin typeface="D2Coding" panose="020B0609020101020101" pitchFamily="49" charset="-127"/>
                <a:ea typeface="D2Coding" panose="020B0609020101020101" pitchFamily="49" charset="-127"/>
              </a:rPr>
              <a:t>  </a:t>
            </a:r>
            <a:r>
              <a:rPr lang="en" altLang="ko-Kore-KR" b="0" dirty="0">
                <a:effectLst/>
                <a:latin typeface="D2Coding" panose="020B0609020101020101" pitchFamily="49" charset="-127"/>
                <a:ea typeface="D2Coding" panose="020B0609020101020101" pitchFamily="49" charset="-127"/>
              </a:rPr>
              <a:t>&lt;p&gt;</a:t>
            </a:r>
            <a:r>
              <a:rPr lang="ko-KR" altLang="en-US" b="0" dirty="0">
                <a:effectLst/>
                <a:latin typeface="D2Coding" panose="020B0609020101020101" pitchFamily="49" charset="-127"/>
                <a:ea typeface="D2Coding" panose="020B0609020101020101" pitchFamily="49" charset="-127"/>
              </a:rPr>
              <a:t>새로 </a:t>
            </a:r>
            <a:r>
              <a:rPr lang="ko-KR" altLang="en-US" b="0" dirty="0" err="1">
                <a:effectLst/>
                <a:latin typeface="D2Coding" panose="020B0609020101020101" pitchFamily="49" charset="-127"/>
                <a:ea typeface="D2Coding" panose="020B0609020101020101" pitchFamily="49" charset="-127"/>
              </a:rPr>
              <a:t>고침해</a:t>
            </a:r>
            <a:r>
              <a:rPr lang="ko-KR" altLang="en-US" b="0" dirty="0">
                <a:effectLst/>
                <a:latin typeface="D2Coding" panose="020B0609020101020101" pitchFamily="49" charset="-127"/>
                <a:ea typeface="D2Coding" panose="020B0609020101020101" pitchFamily="49" charset="-127"/>
              </a:rPr>
              <a:t> 보세요</a:t>
            </a:r>
            <a:r>
              <a:rPr lang="en-US" altLang="ko-KR" b="0" dirty="0">
                <a:effectLst/>
                <a:latin typeface="D2Coding" panose="020B0609020101020101" pitchFamily="49" charset="-127"/>
                <a:ea typeface="D2Coding" panose="020B0609020101020101" pitchFamily="49" charset="-127"/>
              </a:rPr>
              <a:t>&lt;/</a:t>
            </a:r>
            <a:r>
              <a:rPr lang="en" altLang="ko-Kore-KR" b="0" dirty="0">
                <a:effectLst/>
                <a:latin typeface="D2Coding" panose="020B0609020101020101" pitchFamily="49" charset="-127"/>
                <a:ea typeface="D2Coding" panose="020B0609020101020101" pitchFamily="49" charset="-127"/>
              </a:rPr>
              <a:t>p&gt;</a:t>
            </a:r>
          </a:p>
          <a:p>
            <a:pPr>
              <a:lnSpc>
                <a:spcPct val="150000"/>
              </a:lnSpc>
            </a:pPr>
            <a:r>
              <a:rPr lang="ko-KR" altLang="en-US" dirty="0">
                <a:latin typeface="D2Coding" panose="020B0609020101020101" pitchFamily="49" charset="-127"/>
                <a:ea typeface="D2Coding" panose="020B0609020101020101" pitchFamily="49" charset="-127"/>
              </a:rPr>
              <a:t>  </a:t>
            </a:r>
            <a:endParaRPr lang="en-US" altLang="ko-KR" dirty="0">
              <a:latin typeface="D2Coding" panose="020B0609020101020101" pitchFamily="49" charset="-127"/>
              <a:ea typeface="D2Coding" panose="020B0609020101020101" pitchFamily="49" charset="-127"/>
            </a:endParaRPr>
          </a:p>
          <a:p>
            <a:pPr>
              <a:lnSpc>
                <a:spcPct val="150000"/>
              </a:lnSpc>
            </a:pPr>
            <a:r>
              <a:rPr lang="ko-KR" altLang="en-US" b="0" dirty="0">
                <a:effectLst/>
                <a:latin typeface="D2Coding" panose="020B0609020101020101" pitchFamily="49" charset="-127"/>
                <a:ea typeface="D2Coding" panose="020B0609020101020101" pitchFamily="49" charset="-127"/>
              </a:rPr>
              <a:t>  </a:t>
            </a:r>
            <a:r>
              <a:rPr lang="en" altLang="ko-KR" dirty="0">
                <a:solidFill>
                  <a:srgbClr val="C00000"/>
                </a:solidFill>
                <a:latin typeface="D2Coding" panose="020B0609020101020101" pitchFamily="49" charset="-127"/>
                <a:ea typeface="D2Coding" panose="020B0609020101020101" pitchFamily="49" charset="-127"/>
              </a:rPr>
              <a:t>&lt;script src="js/changeBg.js"&gt;&lt;/script&gt;</a:t>
            </a:r>
            <a:endParaRPr lang="en" altLang="ko-Kore-KR" b="0" dirty="0">
              <a:solidFill>
                <a:srgbClr val="C00000"/>
              </a:solidFill>
              <a:effectLst/>
              <a:latin typeface="D2Coding" panose="020B0609020101020101" pitchFamily="49" charset="-127"/>
              <a:ea typeface="D2Coding" panose="020B0609020101020101" pitchFamily="49" charset="-127"/>
            </a:endParaRPr>
          </a:p>
          <a:p>
            <a:pPr>
              <a:lnSpc>
                <a:spcPct val="150000"/>
              </a:lnSpc>
            </a:pPr>
            <a:r>
              <a:rPr lang="en" altLang="ko-Kore-KR" b="0" dirty="0">
                <a:effectLst/>
                <a:latin typeface="D2Coding" panose="020B0609020101020101" pitchFamily="49" charset="-127"/>
                <a:ea typeface="D2Coding" panose="020B0609020101020101" pitchFamily="49" charset="-127"/>
              </a:rPr>
              <a:t>&lt;/body&gt;</a:t>
            </a:r>
          </a:p>
        </p:txBody>
      </p:sp>
      <p:sp>
        <p:nvSpPr>
          <p:cNvPr id="4" name="TextBox 3">
            <a:extLst>
              <a:ext uri="{FF2B5EF4-FFF2-40B4-BE49-F238E27FC236}">
                <a16:creationId xmlns:a16="http://schemas.microsoft.com/office/drawing/2014/main" id="{D3145F23-74B5-92A2-2273-BA8A58B1D172}"/>
              </a:ext>
            </a:extLst>
          </p:cNvPr>
          <p:cNvSpPr txBox="1"/>
          <p:nvPr/>
        </p:nvSpPr>
        <p:spPr>
          <a:xfrm>
            <a:off x="751523" y="1565910"/>
            <a:ext cx="3291840" cy="369332"/>
          </a:xfrm>
          <a:prstGeom prst="rect">
            <a:avLst/>
          </a:prstGeom>
          <a:solidFill>
            <a:schemeClr val="tx1">
              <a:lumMod val="75000"/>
              <a:lumOff val="25000"/>
            </a:schemeClr>
          </a:solidFill>
        </p:spPr>
        <p:txBody>
          <a:bodyPr wrap="square" rtlCol="0">
            <a:spAutoFit/>
          </a:bodyPr>
          <a:lstStyle/>
          <a:p>
            <a:r>
              <a:rPr kumimoji="1" lang="en-US" altLang="ko-Kore-KR" dirty="0">
                <a:solidFill>
                  <a:schemeClr val="bg1"/>
                </a:solidFill>
              </a:rPr>
              <a:t>16\</a:t>
            </a:r>
            <a:r>
              <a:rPr kumimoji="1" lang="en-US" altLang="ko-KR" dirty="0">
                <a:solidFill>
                  <a:schemeClr val="bg1"/>
                </a:solidFill>
              </a:rPr>
              <a:t>external.html</a:t>
            </a:r>
            <a:endParaRPr kumimoji="1" lang="ko-Kore-KR" altLang="en-US" dirty="0">
              <a:solidFill>
                <a:schemeClr val="bg1"/>
              </a:solidFill>
            </a:endParaRPr>
          </a:p>
        </p:txBody>
      </p:sp>
      <p:pic>
        <p:nvPicPr>
          <p:cNvPr id="5" name="그림 4" descr="텍스트이(가) 표시된 사진&#10;&#10;자동 생성된 설명">
            <a:extLst>
              <a:ext uri="{FF2B5EF4-FFF2-40B4-BE49-F238E27FC236}">
                <a16:creationId xmlns:a16="http://schemas.microsoft.com/office/drawing/2014/main" id="{A3D1B0E8-E8E3-979F-D7CA-33CBD1D5400F}"/>
              </a:ext>
            </a:extLst>
          </p:cNvPr>
          <p:cNvPicPr>
            <a:picLocks noChangeAspect="1"/>
          </p:cNvPicPr>
          <p:nvPr/>
        </p:nvPicPr>
        <p:blipFill>
          <a:blip r:embed="rId2"/>
          <a:stretch>
            <a:fillRect/>
          </a:stretch>
        </p:blipFill>
        <p:spPr>
          <a:xfrm>
            <a:off x="6599376" y="1695450"/>
            <a:ext cx="4742993" cy="3467100"/>
          </a:xfrm>
          <a:prstGeom prst="rect">
            <a:avLst/>
          </a:prstGeom>
          <a:ln>
            <a:solidFill>
              <a:schemeClr val="bg1">
                <a:lumMod val="50000"/>
              </a:schemeClr>
            </a:solidFill>
          </a:ln>
        </p:spPr>
      </p:pic>
      <p:sp>
        <p:nvSpPr>
          <p:cNvPr id="6" name="TextBox 5">
            <a:extLst>
              <a:ext uri="{FF2B5EF4-FFF2-40B4-BE49-F238E27FC236}">
                <a16:creationId xmlns:a16="http://schemas.microsoft.com/office/drawing/2014/main" id="{6AF82D6C-233D-D48E-41E5-C35412A62594}"/>
              </a:ext>
            </a:extLst>
          </p:cNvPr>
          <p:cNvSpPr txBox="1"/>
          <p:nvPr/>
        </p:nvSpPr>
        <p:spPr>
          <a:xfrm>
            <a:off x="10062861" y="177087"/>
            <a:ext cx="1915885" cy="369332"/>
          </a:xfrm>
          <a:prstGeom prst="rect">
            <a:avLst/>
          </a:prstGeom>
          <a:noFill/>
        </p:spPr>
        <p:txBody>
          <a:bodyPr wrap="square">
            <a:spAutoFit/>
          </a:bodyPr>
          <a:lstStyle/>
          <a:p>
            <a:pPr algn="r"/>
            <a:r>
              <a:rPr lang="ko-KR" altLang="en-US" dirty="0"/>
              <a:t>js0</a:t>
            </a:r>
            <a:r>
              <a:rPr lang="en-US" altLang="ko-KR" dirty="0"/>
              <a:t>3</a:t>
            </a:r>
            <a:r>
              <a:rPr lang="ko-KR" altLang="en-US" dirty="0"/>
              <a:t>.html</a:t>
            </a:r>
          </a:p>
        </p:txBody>
      </p:sp>
    </p:spTree>
    <p:extLst>
      <p:ext uri="{BB962C8B-B14F-4D97-AF65-F5344CB8AC3E}">
        <p14:creationId xmlns:p14="http://schemas.microsoft.com/office/powerpoint/2010/main" val="30609914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ject 3"/>
          <p:cNvPicPr/>
          <p:nvPr/>
        </p:nvPicPr>
        <p:blipFill>
          <a:blip r:embed="rId2" cstate="print"/>
          <a:stretch>
            <a:fillRect/>
          </a:stretch>
        </p:blipFill>
        <p:spPr>
          <a:xfrm>
            <a:off x="205304" y="960119"/>
            <a:ext cx="11731750" cy="6316980"/>
          </a:xfrm>
          <a:prstGeom prst="rect">
            <a:avLst/>
          </a:prstGeom>
        </p:spPr>
      </p:pic>
      <p:sp>
        <p:nvSpPr>
          <p:cNvPr id="4" name="object 4"/>
          <p:cNvSpPr txBox="1"/>
          <p:nvPr/>
        </p:nvSpPr>
        <p:spPr>
          <a:xfrm>
            <a:off x="920919" y="2425893"/>
            <a:ext cx="10079095" cy="3952364"/>
          </a:xfrm>
          <a:prstGeom prst="rect">
            <a:avLst/>
          </a:prstGeom>
        </p:spPr>
        <p:txBody>
          <a:bodyPr vert="horz" wrap="square" lIns="0" tIns="12700" rIns="0" bIns="0" rtlCol="0">
            <a:spAutoFit/>
          </a:bodyPr>
          <a:lstStyle/>
          <a:p>
            <a:pPr marL="231140">
              <a:lnSpc>
                <a:spcPct val="100000"/>
              </a:lnSpc>
              <a:spcBef>
                <a:spcPts val="5"/>
              </a:spcBef>
            </a:pPr>
            <a:r>
              <a:rPr sz="1600" spc="-10" dirty="0">
                <a:latin typeface="한컴산뜻돋움"/>
                <a:cs typeface="한컴산뜻돋움"/>
              </a:rPr>
              <a:t>&lt;HTML&gt;</a:t>
            </a:r>
            <a:endParaRPr sz="1600" dirty="0">
              <a:latin typeface="한컴산뜻돋움"/>
              <a:cs typeface="한컴산뜻돋움"/>
            </a:endParaRPr>
          </a:p>
          <a:p>
            <a:pPr marL="231140">
              <a:lnSpc>
                <a:spcPct val="100000"/>
              </a:lnSpc>
            </a:pPr>
            <a:r>
              <a:rPr sz="1600" spc="-10" dirty="0">
                <a:latin typeface="한컴산뜻돋움"/>
                <a:cs typeface="한컴산뜻돋움"/>
              </a:rPr>
              <a:t>&lt;HEAD&gt;</a:t>
            </a:r>
            <a:endParaRPr sz="1600" dirty="0">
              <a:latin typeface="한컴산뜻돋움"/>
              <a:cs typeface="한컴산뜻돋움"/>
            </a:endParaRPr>
          </a:p>
          <a:p>
            <a:pPr marL="231140">
              <a:lnSpc>
                <a:spcPct val="100000"/>
              </a:lnSpc>
            </a:pPr>
            <a:r>
              <a:rPr sz="1600" spc="125" dirty="0">
                <a:latin typeface="한컴산뜻돋움"/>
                <a:cs typeface="한컴산뜻돋움"/>
              </a:rPr>
              <a:t>&lt;TITLE&gt;</a:t>
            </a:r>
            <a:r>
              <a:rPr sz="1600" spc="125" dirty="0">
                <a:latin typeface="휴먼아미체"/>
                <a:cs typeface="휴먼아미체"/>
              </a:rPr>
              <a:t>문서</a:t>
            </a:r>
            <a:r>
              <a:rPr sz="1600" spc="-360" dirty="0">
                <a:latin typeface="휴먼아미체"/>
                <a:cs typeface="휴먼아미체"/>
              </a:rPr>
              <a:t> </a:t>
            </a:r>
            <a:r>
              <a:rPr sz="1600" spc="440" dirty="0">
                <a:latin typeface="휴먼아미체"/>
                <a:cs typeface="휴먼아미체"/>
              </a:rPr>
              <a:t>배경색</a:t>
            </a:r>
            <a:r>
              <a:rPr sz="1600" spc="-380" dirty="0">
                <a:latin typeface="휴먼아미체"/>
                <a:cs typeface="휴먼아미체"/>
              </a:rPr>
              <a:t> </a:t>
            </a:r>
            <a:r>
              <a:rPr sz="1600" spc="130" dirty="0">
                <a:latin typeface="휴먼아미체"/>
                <a:cs typeface="휴먼아미체"/>
              </a:rPr>
              <a:t>바꾸기</a:t>
            </a:r>
            <a:r>
              <a:rPr sz="1600" spc="130" dirty="0">
                <a:latin typeface="한컴산뜻돋움"/>
                <a:cs typeface="한컴산뜻돋움"/>
              </a:rPr>
              <a:t>&lt;/TITLE&gt;</a:t>
            </a:r>
            <a:endParaRPr sz="1600" dirty="0">
              <a:latin typeface="한컴산뜻돋움"/>
              <a:cs typeface="한컴산뜻돋움"/>
            </a:endParaRPr>
          </a:p>
          <a:p>
            <a:pPr marL="231140">
              <a:lnSpc>
                <a:spcPct val="100000"/>
              </a:lnSpc>
            </a:pPr>
            <a:r>
              <a:rPr sz="1600" spc="-30" dirty="0">
                <a:solidFill>
                  <a:srgbClr val="00AFEF"/>
                </a:solidFill>
                <a:latin typeface="한컴산뜻돋움"/>
                <a:cs typeface="한컴산뜻돋움"/>
              </a:rPr>
              <a:t>&lt;SCRIPT </a:t>
            </a:r>
            <a:r>
              <a:rPr sz="1600" spc="-35" dirty="0">
                <a:solidFill>
                  <a:srgbClr val="00AFEF"/>
                </a:solidFill>
                <a:latin typeface="한컴산뜻돋움"/>
                <a:cs typeface="한컴산뜻돋움"/>
              </a:rPr>
              <a:t>LANGUAGE="Javascript"</a:t>
            </a:r>
            <a:r>
              <a:rPr sz="1600" spc="40" dirty="0">
                <a:solidFill>
                  <a:srgbClr val="00AFEF"/>
                </a:solidFill>
                <a:latin typeface="한컴산뜻돋움"/>
                <a:cs typeface="한컴산뜻돋움"/>
              </a:rPr>
              <a:t> </a:t>
            </a:r>
            <a:r>
              <a:rPr sz="1600" spc="-30" dirty="0">
                <a:solidFill>
                  <a:srgbClr val="00AFEF"/>
                </a:solidFill>
                <a:latin typeface="한컴산뜻돋움"/>
                <a:cs typeface="한컴산뜻돋움"/>
              </a:rPr>
              <a:t>SRC="mybg.js"&gt;&lt;/SCRIPT&gt;</a:t>
            </a:r>
            <a:r>
              <a:rPr sz="1600" spc="15" dirty="0">
                <a:solidFill>
                  <a:srgbClr val="00AFEF"/>
                </a:solidFill>
                <a:latin typeface="한컴산뜻돋움"/>
                <a:cs typeface="한컴산뜻돋움"/>
              </a:rPr>
              <a:t> </a:t>
            </a:r>
            <a:r>
              <a:rPr sz="1600" spc="-10" dirty="0">
                <a:latin typeface="한컴산뜻돋움"/>
                <a:cs typeface="한컴산뜻돋움"/>
              </a:rPr>
              <a:t>&lt;/HEAD&gt;</a:t>
            </a:r>
            <a:endParaRPr sz="1600" dirty="0">
              <a:latin typeface="한컴산뜻돋움"/>
              <a:cs typeface="한컴산뜻돋움"/>
            </a:endParaRPr>
          </a:p>
          <a:p>
            <a:pPr marL="231140">
              <a:lnSpc>
                <a:spcPct val="100000"/>
              </a:lnSpc>
            </a:pPr>
            <a:r>
              <a:rPr sz="1600" spc="-10" dirty="0">
                <a:latin typeface="한컴산뜻돋움"/>
                <a:cs typeface="한컴산뜻돋움"/>
              </a:rPr>
              <a:t>&lt;BODY&gt;</a:t>
            </a:r>
            <a:endParaRPr sz="1600" dirty="0">
              <a:latin typeface="한컴산뜻돋움"/>
              <a:cs typeface="한컴산뜻돋움"/>
            </a:endParaRPr>
          </a:p>
          <a:p>
            <a:pPr marL="231140">
              <a:lnSpc>
                <a:spcPct val="100000"/>
              </a:lnSpc>
            </a:pPr>
            <a:r>
              <a:rPr sz="1600" spc="470" dirty="0">
                <a:latin typeface="휴먼아미체"/>
                <a:cs typeface="휴먼아미체"/>
              </a:rPr>
              <a:t>아래의</a:t>
            </a:r>
            <a:r>
              <a:rPr sz="1600" spc="-380" dirty="0">
                <a:latin typeface="휴먼아미체"/>
                <a:cs typeface="휴먼아미체"/>
              </a:rPr>
              <a:t> </a:t>
            </a:r>
            <a:r>
              <a:rPr sz="1600" spc="425" dirty="0">
                <a:latin typeface="휴먼아미체"/>
                <a:cs typeface="휴먼아미체"/>
              </a:rPr>
              <a:t>색상</a:t>
            </a:r>
            <a:r>
              <a:rPr sz="1600" spc="-380" dirty="0">
                <a:latin typeface="휴먼아미체"/>
                <a:cs typeface="휴먼아미체"/>
              </a:rPr>
              <a:t> </a:t>
            </a:r>
            <a:r>
              <a:rPr sz="1600" spc="690" dirty="0">
                <a:latin typeface="휴먼아미체"/>
                <a:cs typeface="휴먼아미체"/>
              </a:rPr>
              <a:t>버튼을</a:t>
            </a:r>
            <a:r>
              <a:rPr sz="1600" spc="-390" dirty="0">
                <a:latin typeface="휴먼아미체"/>
                <a:cs typeface="휴먼아미체"/>
              </a:rPr>
              <a:t> </a:t>
            </a:r>
            <a:r>
              <a:rPr sz="1600" spc="590" dirty="0">
                <a:latin typeface="휴먼아미체"/>
                <a:cs typeface="휴먼아미체"/>
              </a:rPr>
              <a:t>클릭하면</a:t>
            </a:r>
            <a:r>
              <a:rPr sz="1600" spc="-380" dirty="0">
                <a:latin typeface="휴먼아미체"/>
                <a:cs typeface="휴먼아미체"/>
              </a:rPr>
              <a:t> </a:t>
            </a:r>
            <a:r>
              <a:rPr sz="1600" spc="625" dirty="0">
                <a:latin typeface="휴먼아미체"/>
                <a:cs typeface="휴먼아미체"/>
              </a:rPr>
              <a:t>문서의</a:t>
            </a:r>
            <a:r>
              <a:rPr sz="1600" spc="-385" dirty="0">
                <a:latin typeface="휴먼아미체"/>
                <a:cs typeface="휴먼아미체"/>
              </a:rPr>
              <a:t> </a:t>
            </a:r>
            <a:r>
              <a:rPr sz="1600" spc="445" dirty="0">
                <a:latin typeface="휴먼아미체"/>
                <a:cs typeface="휴먼아미체"/>
              </a:rPr>
              <a:t>배경색과</a:t>
            </a:r>
            <a:r>
              <a:rPr sz="1600" spc="-380" dirty="0">
                <a:latin typeface="휴먼아미체"/>
                <a:cs typeface="휴먼아미체"/>
              </a:rPr>
              <a:t> </a:t>
            </a:r>
            <a:r>
              <a:rPr sz="1600" spc="540" dirty="0">
                <a:latin typeface="휴먼아미체"/>
                <a:cs typeface="휴먼아미체"/>
              </a:rPr>
              <a:t>글자색이</a:t>
            </a:r>
            <a:r>
              <a:rPr sz="1600" spc="-390" dirty="0">
                <a:latin typeface="휴먼아미체"/>
                <a:cs typeface="휴먼아미체"/>
              </a:rPr>
              <a:t> </a:t>
            </a:r>
            <a:r>
              <a:rPr sz="1600" spc="400" dirty="0">
                <a:latin typeface="휴먼아미체"/>
                <a:cs typeface="휴먼아미체"/>
              </a:rPr>
              <a:t>바뀝니다</a:t>
            </a:r>
            <a:r>
              <a:rPr sz="1600" spc="400" dirty="0">
                <a:latin typeface="한컴산뜻돋움"/>
                <a:cs typeface="한컴산뜻돋움"/>
              </a:rPr>
              <a:t>.</a:t>
            </a:r>
            <a:endParaRPr sz="1600" dirty="0">
              <a:latin typeface="한컴산뜻돋움"/>
              <a:cs typeface="한컴산뜻돋움"/>
            </a:endParaRPr>
          </a:p>
          <a:p>
            <a:pPr marL="231775">
              <a:lnSpc>
                <a:spcPct val="100000"/>
              </a:lnSpc>
            </a:pPr>
            <a:r>
              <a:rPr sz="1600" spc="-25" dirty="0">
                <a:latin typeface="한컴산뜻돋움"/>
                <a:cs typeface="한컴산뜻돋움"/>
              </a:rPr>
              <a:t>&lt;FORM</a:t>
            </a:r>
            <a:r>
              <a:rPr sz="1600" spc="-75" dirty="0">
                <a:latin typeface="한컴산뜻돋움"/>
                <a:cs typeface="한컴산뜻돋움"/>
              </a:rPr>
              <a:t> </a:t>
            </a:r>
            <a:r>
              <a:rPr sz="1600" spc="-30" dirty="0">
                <a:latin typeface="한컴산뜻돋움"/>
                <a:cs typeface="한컴산뜻돋움"/>
              </a:rPr>
              <a:t>method="post"</a:t>
            </a:r>
            <a:r>
              <a:rPr sz="1600" spc="-50" dirty="0">
                <a:latin typeface="한컴산뜻돋움"/>
                <a:cs typeface="한컴산뜻돋움"/>
              </a:rPr>
              <a:t> </a:t>
            </a:r>
            <a:r>
              <a:rPr sz="1600" spc="-10" dirty="0">
                <a:latin typeface="한컴산뜻돋움"/>
                <a:cs typeface="한컴산뜻돋움"/>
              </a:rPr>
              <a:t>name="background"&gt;</a:t>
            </a:r>
            <a:endParaRPr sz="1600" dirty="0">
              <a:latin typeface="한컴산뜻돋움"/>
              <a:cs typeface="한컴산뜻돋움"/>
            </a:endParaRPr>
          </a:p>
          <a:p>
            <a:pPr marL="231775">
              <a:lnSpc>
                <a:spcPct val="100000"/>
              </a:lnSpc>
            </a:pPr>
            <a:r>
              <a:rPr sz="1600" spc="-30" dirty="0">
                <a:latin typeface="한컴산뜻돋움"/>
                <a:cs typeface="한컴산뜻돋움"/>
              </a:rPr>
              <a:t>&lt;INPUT</a:t>
            </a:r>
            <a:r>
              <a:rPr sz="1600" spc="-35" dirty="0">
                <a:latin typeface="한컴산뜻돋움"/>
                <a:cs typeface="한컴산뜻돋움"/>
              </a:rPr>
              <a:t> </a:t>
            </a:r>
            <a:r>
              <a:rPr sz="1600" spc="-30" dirty="0">
                <a:latin typeface="한컴산뜻돋움"/>
                <a:cs typeface="한컴산뜻돋움"/>
              </a:rPr>
              <a:t>type="button"</a:t>
            </a:r>
            <a:r>
              <a:rPr sz="1600" spc="-15" dirty="0">
                <a:latin typeface="한컴산뜻돋움"/>
                <a:cs typeface="한컴산뜻돋움"/>
              </a:rPr>
              <a:t> </a:t>
            </a:r>
            <a:r>
              <a:rPr sz="1600" spc="-35" dirty="0">
                <a:latin typeface="한컴산뜻돋움"/>
                <a:cs typeface="한컴산뜻돋움"/>
              </a:rPr>
              <a:t>value="red"</a:t>
            </a:r>
            <a:r>
              <a:rPr sz="1600" spc="-10" dirty="0">
                <a:latin typeface="한컴산뜻돋움"/>
                <a:cs typeface="한컴산뜻돋움"/>
              </a:rPr>
              <a:t> </a:t>
            </a:r>
            <a:r>
              <a:rPr sz="1600" spc="-35" dirty="0">
                <a:latin typeface="한컴산뜻돋움"/>
                <a:cs typeface="한컴산뜻돋움"/>
              </a:rPr>
              <a:t>onClick="</a:t>
            </a:r>
            <a:r>
              <a:rPr sz="1600" spc="-35" dirty="0">
                <a:solidFill>
                  <a:srgbClr val="00AFEF"/>
                </a:solidFill>
                <a:latin typeface="한컴산뜻돋움"/>
                <a:cs typeface="한컴산뜻돋움"/>
              </a:rPr>
              <a:t>changeBackground</a:t>
            </a:r>
            <a:r>
              <a:rPr sz="1600" spc="-35" dirty="0">
                <a:solidFill>
                  <a:srgbClr val="FF0000"/>
                </a:solidFill>
                <a:latin typeface="한컴산뜻돋움"/>
                <a:cs typeface="한컴산뜻돋움"/>
              </a:rPr>
              <a:t>('#cc0000')</a:t>
            </a:r>
            <a:r>
              <a:rPr sz="1600" spc="-35" dirty="0">
                <a:latin typeface="한컴산뜻돋움"/>
                <a:cs typeface="한컴산뜻돋움"/>
              </a:rPr>
              <a:t>;</a:t>
            </a:r>
            <a:r>
              <a:rPr sz="1600" spc="55" dirty="0">
                <a:latin typeface="한컴산뜻돋움"/>
                <a:cs typeface="한컴산뜻돋움"/>
              </a:rPr>
              <a:t> </a:t>
            </a:r>
            <a:r>
              <a:rPr sz="1600" spc="-50" dirty="0">
                <a:solidFill>
                  <a:srgbClr val="00AFEF"/>
                </a:solidFill>
                <a:latin typeface="한컴산뜻돋움"/>
                <a:cs typeface="한컴산뜻돋움"/>
              </a:rPr>
              <a:t>changeText</a:t>
            </a:r>
            <a:r>
              <a:rPr sz="1600" spc="-50" dirty="0">
                <a:solidFill>
                  <a:srgbClr val="FF0000"/>
                </a:solidFill>
                <a:latin typeface="한컴산뜻돋움"/>
                <a:cs typeface="한컴산뜻돋움"/>
              </a:rPr>
              <a:t>('#</a:t>
            </a:r>
            <a:r>
              <a:rPr sz="1600" dirty="0">
                <a:solidFill>
                  <a:srgbClr val="FF0000"/>
                </a:solidFill>
                <a:latin typeface="한컴산뜻돋움"/>
                <a:cs typeface="한컴산뜻돋움"/>
              </a:rPr>
              <a:t> </a:t>
            </a:r>
            <a:r>
              <a:rPr sz="1600" spc="-30" dirty="0">
                <a:solidFill>
                  <a:srgbClr val="FF0000"/>
                </a:solidFill>
                <a:latin typeface="한컴산뜻돋움"/>
                <a:cs typeface="한컴산뜻돋움"/>
              </a:rPr>
              <a:t>cc0000</a:t>
            </a:r>
            <a:r>
              <a:rPr sz="1600" spc="35" dirty="0">
                <a:solidFill>
                  <a:srgbClr val="FF0000"/>
                </a:solidFill>
                <a:latin typeface="한컴산뜻돋움"/>
                <a:cs typeface="한컴산뜻돋움"/>
              </a:rPr>
              <a:t> </a:t>
            </a:r>
            <a:r>
              <a:rPr sz="1600" spc="-20" dirty="0">
                <a:solidFill>
                  <a:srgbClr val="FF0000"/>
                </a:solidFill>
                <a:latin typeface="한컴산뜻돋움"/>
                <a:cs typeface="한컴산뜻돋움"/>
              </a:rPr>
              <a:t>')</a:t>
            </a:r>
            <a:r>
              <a:rPr sz="1600" spc="-20" dirty="0">
                <a:latin typeface="한컴산뜻돋움"/>
                <a:cs typeface="한컴산뜻돋움"/>
              </a:rPr>
              <a:t>"&gt;</a:t>
            </a:r>
            <a:endParaRPr sz="1600" dirty="0">
              <a:latin typeface="한컴산뜻돋움"/>
              <a:cs typeface="한컴산뜻돋움"/>
            </a:endParaRPr>
          </a:p>
          <a:p>
            <a:pPr marL="231775">
              <a:lnSpc>
                <a:spcPct val="100000"/>
              </a:lnSpc>
            </a:pPr>
            <a:r>
              <a:rPr sz="1600" spc="-30" dirty="0">
                <a:latin typeface="한컴산뜻돋움"/>
                <a:cs typeface="한컴산뜻돋움"/>
              </a:rPr>
              <a:t>&lt;INPUT</a:t>
            </a:r>
            <a:r>
              <a:rPr sz="1600" spc="-35" dirty="0">
                <a:latin typeface="한컴산뜻돋움"/>
                <a:cs typeface="한컴산뜻돋움"/>
              </a:rPr>
              <a:t> </a:t>
            </a:r>
            <a:r>
              <a:rPr sz="1600" spc="-30" dirty="0">
                <a:latin typeface="한컴산뜻돋움"/>
                <a:cs typeface="한컴산뜻돋움"/>
              </a:rPr>
              <a:t>type="button"</a:t>
            </a:r>
            <a:r>
              <a:rPr sz="1600" spc="-10" dirty="0">
                <a:latin typeface="한컴산뜻돋움"/>
                <a:cs typeface="한컴산뜻돋움"/>
              </a:rPr>
              <a:t> </a:t>
            </a:r>
            <a:r>
              <a:rPr sz="1600" spc="-35" dirty="0">
                <a:latin typeface="한컴산뜻돋움"/>
                <a:cs typeface="한컴산뜻돋움"/>
              </a:rPr>
              <a:t>value="green”</a:t>
            </a:r>
            <a:r>
              <a:rPr sz="1600" spc="-15" dirty="0">
                <a:latin typeface="한컴산뜻돋움"/>
                <a:cs typeface="한컴산뜻돋움"/>
              </a:rPr>
              <a:t> </a:t>
            </a:r>
            <a:r>
              <a:rPr sz="1600" spc="-35" dirty="0">
                <a:latin typeface="한컴산뜻돋움"/>
                <a:cs typeface="한컴산뜻돋움"/>
              </a:rPr>
              <a:t>onClick="</a:t>
            </a:r>
            <a:r>
              <a:rPr sz="1600" spc="-35" dirty="0">
                <a:solidFill>
                  <a:srgbClr val="00AFEF"/>
                </a:solidFill>
                <a:latin typeface="한컴산뜻돋움"/>
                <a:cs typeface="한컴산뜻돋움"/>
              </a:rPr>
              <a:t>changeBackground</a:t>
            </a:r>
            <a:r>
              <a:rPr sz="1600" spc="-35" dirty="0">
                <a:solidFill>
                  <a:srgbClr val="FF0000"/>
                </a:solidFill>
                <a:latin typeface="한컴산뜻돋움"/>
                <a:cs typeface="한컴산뜻돋움"/>
              </a:rPr>
              <a:t>('#006600')</a:t>
            </a:r>
            <a:r>
              <a:rPr sz="1600" spc="-35" dirty="0">
                <a:latin typeface="한컴산뜻돋움"/>
                <a:cs typeface="한컴산뜻돋움"/>
              </a:rPr>
              <a:t>;</a:t>
            </a:r>
            <a:r>
              <a:rPr sz="1600" spc="60" dirty="0">
                <a:latin typeface="한컴산뜻돋움"/>
                <a:cs typeface="한컴산뜻돋움"/>
              </a:rPr>
              <a:t> </a:t>
            </a:r>
            <a:r>
              <a:rPr sz="1600" spc="-50" dirty="0">
                <a:solidFill>
                  <a:srgbClr val="00AFEF"/>
                </a:solidFill>
                <a:latin typeface="한컴산뜻돋움"/>
                <a:cs typeface="한컴산뜻돋움"/>
              </a:rPr>
              <a:t>changeText</a:t>
            </a:r>
            <a:r>
              <a:rPr sz="1600" spc="-50" dirty="0">
                <a:solidFill>
                  <a:srgbClr val="FF0000"/>
                </a:solidFill>
                <a:latin typeface="한컴산뜻돋움"/>
                <a:cs typeface="한컴산뜻돋움"/>
              </a:rPr>
              <a:t>('#</a:t>
            </a:r>
            <a:r>
              <a:rPr sz="1600" spc="5" dirty="0">
                <a:solidFill>
                  <a:srgbClr val="FF0000"/>
                </a:solidFill>
                <a:latin typeface="한컴산뜻돋움"/>
                <a:cs typeface="한컴산뜻돋움"/>
              </a:rPr>
              <a:t> </a:t>
            </a:r>
            <a:r>
              <a:rPr sz="1600" spc="-25" dirty="0">
                <a:solidFill>
                  <a:srgbClr val="FF0000"/>
                </a:solidFill>
                <a:latin typeface="한컴산뜻돋움"/>
                <a:cs typeface="한컴산뜻돋움"/>
              </a:rPr>
              <a:t>006600</a:t>
            </a:r>
            <a:r>
              <a:rPr sz="1600" spc="55" dirty="0">
                <a:solidFill>
                  <a:srgbClr val="FF0000"/>
                </a:solidFill>
                <a:latin typeface="한컴산뜻돋움"/>
                <a:cs typeface="한컴산뜻돋움"/>
              </a:rPr>
              <a:t> </a:t>
            </a:r>
            <a:r>
              <a:rPr sz="1600" spc="-20" dirty="0">
                <a:solidFill>
                  <a:srgbClr val="FF0000"/>
                </a:solidFill>
                <a:latin typeface="한컴산뜻돋움"/>
                <a:cs typeface="한컴산뜻돋움"/>
              </a:rPr>
              <a:t>')</a:t>
            </a:r>
            <a:r>
              <a:rPr sz="1600" spc="-20" dirty="0">
                <a:latin typeface="한컴산뜻돋움"/>
                <a:cs typeface="한컴산뜻돋움"/>
              </a:rPr>
              <a:t>"&gt;</a:t>
            </a:r>
            <a:endParaRPr sz="1600" dirty="0">
              <a:latin typeface="한컴산뜻돋움"/>
              <a:cs typeface="한컴산뜻돋움"/>
            </a:endParaRPr>
          </a:p>
          <a:p>
            <a:pPr marL="231140">
              <a:lnSpc>
                <a:spcPct val="100000"/>
              </a:lnSpc>
            </a:pPr>
            <a:r>
              <a:rPr sz="1600" spc="-30" dirty="0">
                <a:latin typeface="한컴산뜻돋움"/>
                <a:cs typeface="한컴산뜻돋움"/>
              </a:rPr>
              <a:t>&lt;INPUT</a:t>
            </a:r>
            <a:r>
              <a:rPr sz="1600" spc="-25" dirty="0">
                <a:latin typeface="한컴산뜻돋움"/>
                <a:cs typeface="한컴산뜻돋움"/>
              </a:rPr>
              <a:t> </a:t>
            </a:r>
            <a:r>
              <a:rPr sz="1600" spc="-30" dirty="0">
                <a:latin typeface="한컴산뜻돋움"/>
                <a:cs typeface="한컴산뜻돋움"/>
              </a:rPr>
              <a:t>type="button"</a:t>
            </a:r>
            <a:r>
              <a:rPr sz="1600" spc="5" dirty="0">
                <a:latin typeface="한컴산뜻돋움"/>
                <a:cs typeface="한컴산뜻돋움"/>
              </a:rPr>
              <a:t> </a:t>
            </a:r>
            <a:r>
              <a:rPr sz="1600" spc="-35" dirty="0">
                <a:latin typeface="한컴산뜻돋움"/>
                <a:cs typeface="한컴산뜻돋움"/>
              </a:rPr>
              <a:t>value="yellow"</a:t>
            </a:r>
            <a:r>
              <a:rPr sz="1600" spc="-40" dirty="0">
                <a:latin typeface="한컴산뜻돋움"/>
                <a:cs typeface="한컴산뜻돋움"/>
              </a:rPr>
              <a:t> </a:t>
            </a:r>
            <a:r>
              <a:rPr sz="1600" spc="-35" dirty="0">
                <a:latin typeface="한컴산뜻돋움"/>
                <a:cs typeface="한컴산뜻돋움"/>
              </a:rPr>
              <a:t>onClick="</a:t>
            </a:r>
            <a:r>
              <a:rPr sz="1600" spc="-35" dirty="0">
                <a:solidFill>
                  <a:srgbClr val="00AFEF"/>
                </a:solidFill>
                <a:latin typeface="한컴산뜻돋움"/>
                <a:cs typeface="한컴산뜻돋움"/>
              </a:rPr>
              <a:t>changeBackground</a:t>
            </a:r>
            <a:r>
              <a:rPr sz="1600" spc="-35" dirty="0">
                <a:solidFill>
                  <a:srgbClr val="FF0000"/>
                </a:solidFill>
                <a:latin typeface="한컴산뜻돋움"/>
                <a:cs typeface="한컴산뜻돋움"/>
              </a:rPr>
              <a:t>('#ffff99')</a:t>
            </a:r>
            <a:r>
              <a:rPr sz="1600" spc="-35" dirty="0">
                <a:latin typeface="한컴산뜻돋움"/>
                <a:cs typeface="한컴산뜻돋움"/>
              </a:rPr>
              <a:t>;</a:t>
            </a:r>
            <a:r>
              <a:rPr sz="1600" spc="65" dirty="0">
                <a:latin typeface="한컴산뜻돋움"/>
                <a:cs typeface="한컴산뜻돋움"/>
              </a:rPr>
              <a:t> </a:t>
            </a:r>
            <a:r>
              <a:rPr sz="1600" spc="-50" dirty="0">
                <a:solidFill>
                  <a:srgbClr val="00AFEF"/>
                </a:solidFill>
                <a:latin typeface="한컴산뜻돋움"/>
                <a:cs typeface="한컴산뜻돋움"/>
              </a:rPr>
              <a:t>changeText</a:t>
            </a:r>
            <a:r>
              <a:rPr sz="1600" spc="-50" dirty="0">
                <a:solidFill>
                  <a:srgbClr val="FF0000"/>
                </a:solidFill>
                <a:latin typeface="한컴산뜻돋움"/>
                <a:cs typeface="한컴산뜻돋움"/>
              </a:rPr>
              <a:t>('#</a:t>
            </a:r>
            <a:r>
              <a:rPr sz="1600" spc="15" dirty="0">
                <a:solidFill>
                  <a:srgbClr val="FF0000"/>
                </a:solidFill>
                <a:latin typeface="한컴산뜻돋움"/>
                <a:cs typeface="한컴산뜻돋움"/>
              </a:rPr>
              <a:t> </a:t>
            </a:r>
            <a:r>
              <a:rPr sz="1600" spc="-25" dirty="0">
                <a:solidFill>
                  <a:srgbClr val="FF0000"/>
                </a:solidFill>
                <a:latin typeface="한컴산뜻돋움"/>
                <a:cs typeface="한컴산뜻돋움"/>
              </a:rPr>
              <a:t>ffff99</a:t>
            </a:r>
            <a:r>
              <a:rPr sz="1600" spc="35" dirty="0">
                <a:solidFill>
                  <a:srgbClr val="FF0000"/>
                </a:solidFill>
                <a:latin typeface="한컴산뜻돋움"/>
                <a:cs typeface="한컴산뜻돋움"/>
              </a:rPr>
              <a:t> </a:t>
            </a:r>
            <a:r>
              <a:rPr sz="1600" spc="-20" dirty="0">
                <a:solidFill>
                  <a:srgbClr val="FF0000"/>
                </a:solidFill>
                <a:latin typeface="한컴산뜻돋움"/>
                <a:cs typeface="한컴산뜻돋움"/>
              </a:rPr>
              <a:t>')</a:t>
            </a:r>
            <a:r>
              <a:rPr sz="1600" spc="-20" dirty="0">
                <a:latin typeface="한컴산뜻돋움"/>
                <a:cs typeface="한컴산뜻돋움"/>
              </a:rPr>
              <a:t>"&gt;</a:t>
            </a:r>
            <a:endParaRPr sz="1600" dirty="0">
              <a:latin typeface="한컴산뜻돋움"/>
              <a:cs typeface="한컴산뜻돋움"/>
            </a:endParaRPr>
          </a:p>
          <a:p>
            <a:pPr marL="231140">
              <a:lnSpc>
                <a:spcPct val="100000"/>
              </a:lnSpc>
            </a:pPr>
            <a:r>
              <a:rPr sz="1600" spc="-30" dirty="0">
                <a:latin typeface="한컴산뜻돋움"/>
                <a:cs typeface="한컴산뜻돋움"/>
              </a:rPr>
              <a:t>&lt;INPUT</a:t>
            </a:r>
            <a:r>
              <a:rPr sz="1600" spc="-25" dirty="0">
                <a:latin typeface="한컴산뜻돋움"/>
                <a:cs typeface="한컴산뜻돋움"/>
              </a:rPr>
              <a:t> </a:t>
            </a:r>
            <a:r>
              <a:rPr sz="1600" spc="-30" dirty="0">
                <a:latin typeface="한컴산뜻돋움"/>
                <a:cs typeface="한컴산뜻돋움"/>
              </a:rPr>
              <a:t>type="button"</a:t>
            </a:r>
            <a:r>
              <a:rPr sz="1600" spc="-5" dirty="0">
                <a:latin typeface="한컴산뜻돋움"/>
                <a:cs typeface="한컴산뜻돋움"/>
              </a:rPr>
              <a:t> </a:t>
            </a:r>
            <a:r>
              <a:rPr sz="1600" spc="-30" dirty="0">
                <a:latin typeface="한컴산뜻돋움"/>
                <a:cs typeface="한컴산뜻돋움"/>
              </a:rPr>
              <a:t>value="white"</a:t>
            </a:r>
            <a:r>
              <a:rPr sz="1600" spc="-40" dirty="0">
                <a:latin typeface="한컴산뜻돋움"/>
                <a:cs typeface="한컴산뜻돋움"/>
              </a:rPr>
              <a:t> </a:t>
            </a:r>
            <a:r>
              <a:rPr sz="1600" spc="-35" dirty="0">
                <a:latin typeface="한컴산뜻돋움"/>
                <a:cs typeface="한컴산뜻돋움"/>
              </a:rPr>
              <a:t>onClick="</a:t>
            </a:r>
            <a:r>
              <a:rPr sz="1600" spc="-35" dirty="0">
                <a:solidFill>
                  <a:srgbClr val="00AFEF"/>
                </a:solidFill>
                <a:latin typeface="한컴산뜻돋움"/>
                <a:cs typeface="한컴산뜻돋움"/>
              </a:rPr>
              <a:t>changeBackground</a:t>
            </a:r>
            <a:r>
              <a:rPr sz="1600" spc="-35" dirty="0">
                <a:solidFill>
                  <a:srgbClr val="FF0000"/>
                </a:solidFill>
                <a:latin typeface="한컴산뜻돋움"/>
                <a:cs typeface="한컴산뜻돋움"/>
              </a:rPr>
              <a:t>('#ffffff')</a:t>
            </a:r>
            <a:r>
              <a:rPr sz="1600" spc="-35" dirty="0">
                <a:latin typeface="한컴산뜻돋움"/>
                <a:cs typeface="한컴산뜻돋움"/>
              </a:rPr>
              <a:t>;</a:t>
            </a:r>
            <a:r>
              <a:rPr sz="1600" spc="70" dirty="0">
                <a:latin typeface="한컴산뜻돋움"/>
                <a:cs typeface="한컴산뜻돋움"/>
              </a:rPr>
              <a:t> </a:t>
            </a:r>
            <a:r>
              <a:rPr sz="1600" spc="-50" dirty="0">
                <a:solidFill>
                  <a:srgbClr val="00AFEF"/>
                </a:solidFill>
                <a:latin typeface="한컴산뜻돋움"/>
                <a:cs typeface="한컴산뜻돋움"/>
              </a:rPr>
              <a:t>changeText</a:t>
            </a:r>
            <a:r>
              <a:rPr sz="1600" spc="-50" dirty="0">
                <a:solidFill>
                  <a:srgbClr val="FF0000"/>
                </a:solidFill>
                <a:latin typeface="한컴산뜻돋움"/>
                <a:cs typeface="한컴산뜻돋움"/>
              </a:rPr>
              <a:t>('#</a:t>
            </a:r>
            <a:r>
              <a:rPr sz="1600" spc="15" dirty="0">
                <a:solidFill>
                  <a:srgbClr val="FF0000"/>
                </a:solidFill>
                <a:latin typeface="한컴산뜻돋움"/>
                <a:cs typeface="한컴산뜻돋움"/>
              </a:rPr>
              <a:t> </a:t>
            </a:r>
            <a:r>
              <a:rPr sz="1600" spc="-25" dirty="0">
                <a:solidFill>
                  <a:srgbClr val="FF0000"/>
                </a:solidFill>
                <a:latin typeface="한컴산뜻돋움"/>
                <a:cs typeface="한컴산뜻돋움"/>
              </a:rPr>
              <a:t>ffffff</a:t>
            </a:r>
            <a:r>
              <a:rPr sz="1600" spc="20" dirty="0">
                <a:solidFill>
                  <a:srgbClr val="FF0000"/>
                </a:solidFill>
                <a:latin typeface="한컴산뜻돋움"/>
                <a:cs typeface="한컴산뜻돋움"/>
              </a:rPr>
              <a:t> </a:t>
            </a:r>
            <a:r>
              <a:rPr sz="1600" spc="-20" dirty="0">
                <a:solidFill>
                  <a:srgbClr val="FF0000"/>
                </a:solidFill>
                <a:latin typeface="한컴산뜻돋움"/>
                <a:cs typeface="한컴산뜻돋움"/>
              </a:rPr>
              <a:t>')</a:t>
            </a:r>
            <a:r>
              <a:rPr sz="1600" spc="-20" dirty="0">
                <a:latin typeface="한컴산뜻돋움"/>
                <a:cs typeface="한컴산뜻돋움"/>
              </a:rPr>
              <a:t>"&gt;</a:t>
            </a:r>
            <a:endParaRPr sz="1600" dirty="0">
              <a:latin typeface="한컴산뜻돋움"/>
              <a:cs typeface="한컴산뜻돋움"/>
            </a:endParaRPr>
          </a:p>
          <a:p>
            <a:pPr marL="231140">
              <a:lnSpc>
                <a:spcPct val="100000"/>
              </a:lnSpc>
            </a:pPr>
            <a:r>
              <a:rPr sz="1600" spc="-30" dirty="0">
                <a:latin typeface="한컴산뜻돋움"/>
                <a:cs typeface="한컴산뜻돋움"/>
              </a:rPr>
              <a:t>&lt;INPUT</a:t>
            </a:r>
            <a:r>
              <a:rPr sz="1600" spc="-35" dirty="0">
                <a:latin typeface="한컴산뜻돋움"/>
                <a:cs typeface="한컴산뜻돋움"/>
              </a:rPr>
              <a:t> </a:t>
            </a:r>
            <a:r>
              <a:rPr sz="1600" spc="-30" dirty="0">
                <a:latin typeface="한컴산뜻돋움"/>
                <a:cs typeface="한컴산뜻돋움"/>
              </a:rPr>
              <a:t>type="button"</a:t>
            </a:r>
            <a:r>
              <a:rPr sz="1600" spc="-5" dirty="0">
                <a:latin typeface="한컴산뜻돋움"/>
                <a:cs typeface="한컴산뜻돋움"/>
              </a:rPr>
              <a:t> </a:t>
            </a:r>
            <a:r>
              <a:rPr sz="1600" spc="-30" dirty="0">
                <a:latin typeface="한컴산뜻돋움"/>
                <a:cs typeface="한컴산뜻돋움"/>
              </a:rPr>
              <a:t>value="black"</a:t>
            </a:r>
            <a:r>
              <a:rPr sz="1600" spc="-5" dirty="0">
                <a:latin typeface="한컴산뜻돋움"/>
                <a:cs typeface="한컴산뜻돋움"/>
              </a:rPr>
              <a:t> </a:t>
            </a:r>
            <a:r>
              <a:rPr sz="1600" spc="-35" dirty="0">
                <a:latin typeface="한컴산뜻돋움"/>
                <a:cs typeface="한컴산뜻돋움"/>
              </a:rPr>
              <a:t>onClick="</a:t>
            </a:r>
            <a:r>
              <a:rPr sz="1600" spc="-35" dirty="0">
                <a:solidFill>
                  <a:srgbClr val="00AFEF"/>
                </a:solidFill>
                <a:latin typeface="한컴산뜻돋움"/>
                <a:cs typeface="한컴산뜻돋움"/>
              </a:rPr>
              <a:t>changeBackground</a:t>
            </a:r>
            <a:r>
              <a:rPr sz="1600" spc="-35" dirty="0">
                <a:solidFill>
                  <a:srgbClr val="FF0000"/>
                </a:solidFill>
                <a:latin typeface="한컴산뜻돋움"/>
                <a:cs typeface="한컴산뜻돋움"/>
              </a:rPr>
              <a:t>('#000000')</a:t>
            </a:r>
            <a:r>
              <a:rPr sz="1600" spc="-35" dirty="0">
                <a:latin typeface="한컴산뜻돋움"/>
                <a:cs typeface="한컴산뜻돋움"/>
              </a:rPr>
              <a:t>;</a:t>
            </a:r>
            <a:r>
              <a:rPr sz="1600" spc="65" dirty="0">
                <a:latin typeface="한컴산뜻돋움"/>
                <a:cs typeface="한컴산뜻돋움"/>
              </a:rPr>
              <a:t> </a:t>
            </a:r>
            <a:r>
              <a:rPr sz="1600" spc="-50" dirty="0">
                <a:solidFill>
                  <a:srgbClr val="00AFEF"/>
                </a:solidFill>
                <a:latin typeface="한컴산뜻돋움"/>
                <a:cs typeface="한컴산뜻돋움"/>
              </a:rPr>
              <a:t>changeText</a:t>
            </a:r>
            <a:r>
              <a:rPr sz="1600" spc="-50" dirty="0">
                <a:solidFill>
                  <a:srgbClr val="FF0000"/>
                </a:solidFill>
                <a:latin typeface="한컴산뜻돋움"/>
                <a:cs typeface="한컴산뜻돋움"/>
              </a:rPr>
              <a:t>('#</a:t>
            </a:r>
            <a:r>
              <a:rPr sz="1600" dirty="0">
                <a:solidFill>
                  <a:srgbClr val="FF0000"/>
                </a:solidFill>
                <a:latin typeface="한컴산뜻돋움"/>
                <a:cs typeface="한컴산뜻돋움"/>
              </a:rPr>
              <a:t> </a:t>
            </a:r>
            <a:r>
              <a:rPr sz="1600" spc="-25" dirty="0">
                <a:solidFill>
                  <a:srgbClr val="FF0000"/>
                </a:solidFill>
                <a:latin typeface="한컴산뜻돋움"/>
                <a:cs typeface="한컴산뜻돋움"/>
              </a:rPr>
              <a:t>000000</a:t>
            </a:r>
            <a:r>
              <a:rPr sz="1600" spc="60" dirty="0">
                <a:solidFill>
                  <a:srgbClr val="FF0000"/>
                </a:solidFill>
                <a:latin typeface="한컴산뜻돋움"/>
                <a:cs typeface="한컴산뜻돋움"/>
              </a:rPr>
              <a:t> </a:t>
            </a:r>
            <a:r>
              <a:rPr sz="1600" spc="-20" dirty="0">
                <a:solidFill>
                  <a:srgbClr val="FF0000"/>
                </a:solidFill>
                <a:latin typeface="한컴산뜻돋움"/>
                <a:cs typeface="한컴산뜻돋움"/>
              </a:rPr>
              <a:t>')</a:t>
            </a:r>
            <a:r>
              <a:rPr sz="1600" spc="-20" dirty="0">
                <a:latin typeface="한컴산뜻돋움"/>
                <a:cs typeface="한컴산뜻돋움"/>
              </a:rPr>
              <a:t>"&gt;</a:t>
            </a:r>
            <a:endParaRPr sz="1600" dirty="0">
              <a:latin typeface="한컴산뜻돋움"/>
              <a:cs typeface="한컴산뜻돋움"/>
            </a:endParaRPr>
          </a:p>
          <a:p>
            <a:pPr marL="230504">
              <a:lnSpc>
                <a:spcPct val="100000"/>
              </a:lnSpc>
            </a:pPr>
            <a:r>
              <a:rPr sz="1600" spc="-30" dirty="0">
                <a:latin typeface="한컴산뜻돋움"/>
                <a:cs typeface="한컴산뜻돋움"/>
              </a:rPr>
              <a:t>&lt;INPUT</a:t>
            </a:r>
            <a:r>
              <a:rPr sz="1600" dirty="0">
                <a:latin typeface="한컴산뜻돋움"/>
                <a:cs typeface="한컴산뜻돋움"/>
              </a:rPr>
              <a:t> </a:t>
            </a:r>
            <a:r>
              <a:rPr sz="1600" spc="-30" dirty="0">
                <a:latin typeface="한컴산뜻돋움"/>
                <a:cs typeface="한컴산뜻돋움"/>
              </a:rPr>
              <a:t>type="button"</a:t>
            </a:r>
            <a:r>
              <a:rPr sz="1600" spc="20" dirty="0">
                <a:latin typeface="한컴산뜻돋움"/>
                <a:cs typeface="한컴산뜻돋움"/>
              </a:rPr>
              <a:t> </a:t>
            </a:r>
            <a:r>
              <a:rPr sz="1600" spc="-35" dirty="0">
                <a:latin typeface="한컴산뜻돋움"/>
                <a:cs typeface="한컴산뜻돋움"/>
              </a:rPr>
              <a:t>value="grey"</a:t>
            </a:r>
            <a:r>
              <a:rPr sz="1600" spc="15" dirty="0">
                <a:latin typeface="한컴산뜻돋움"/>
                <a:cs typeface="한컴산뜻돋움"/>
              </a:rPr>
              <a:t> </a:t>
            </a:r>
            <a:r>
              <a:rPr sz="1600" spc="-35" dirty="0">
                <a:latin typeface="한컴산뜻돋움"/>
                <a:cs typeface="한컴산뜻돋움"/>
              </a:rPr>
              <a:t>onClick="</a:t>
            </a:r>
            <a:r>
              <a:rPr sz="1600" spc="-35" dirty="0">
                <a:solidFill>
                  <a:srgbClr val="00AFEF"/>
                </a:solidFill>
                <a:latin typeface="한컴산뜻돋움"/>
                <a:cs typeface="한컴산뜻돋움"/>
              </a:rPr>
              <a:t>changeBackground</a:t>
            </a:r>
            <a:r>
              <a:rPr sz="1600" spc="-35" dirty="0">
                <a:solidFill>
                  <a:srgbClr val="FF0000"/>
                </a:solidFill>
                <a:latin typeface="한컴산뜻돋움"/>
                <a:cs typeface="한컴산뜻돋움"/>
              </a:rPr>
              <a:t>('#666666')</a:t>
            </a:r>
            <a:r>
              <a:rPr sz="1600" spc="-35" dirty="0">
                <a:latin typeface="한컴산뜻돋움"/>
                <a:cs typeface="한컴산뜻돋움"/>
              </a:rPr>
              <a:t>;</a:t>
            </a:r>
            <a:r>
              <a:rPr sz="1600" spc="95" dirty="0">
                <a:latin typeface="한컴산뜻돋움"/>
                <a:cs typeface="한컴산뜻돋움"/>
              </a:rPr>
              <a:t> </a:t>
            </a:r>
            <a:r>
              <a:rPr sz="1600" spc="-10" dirty="0">
                <a:solidFill>
                  <a:srgbClr val="00AFEF"/>
                </a:solidFill>
                <a:latin typeface="한컴산뜻돋움"/>
                <a:cs typeface="한컴산뜻돋움"/>
              </a:rPr>
              <a:t>changeText</a:t>
            </a:r>
            <a:r>
              <a:rPr sz="1600" spc="-10" dirty="0">
                <a:solidFill>
                  <a:srgbClr val="FF0000"/>
                </a:solidFill>
                <a:latin typeface="한컴산뜻돋움"/>
                <a:cs typeface="한컴산뜻돋움"/>
              </a:rPr>
              <a:t>('#666666')</a:t>
            </a:r>
            <a:r>
              <a:rPr sz="1600" spc="-10" dirty="0">
                <a:latin typeface="한컴산뜻돋움"/>
                <a:cs typeface="한컴산뜻돋움"/>
              </a:rPr>
              <a:t>"&gt;</a:t>
            </a:r>
            <a:endParaRPr sz="1600" dirty="0">
              <a:latin typeface="한컴산뜻돋움"/>
              <a:cs typeface="한컴산뜻돋움"/>
            </a:endParaRPr>
          </a:p>
          <a:p>
            <a:pPr marL="230504">
              <a:lnSpc>
                <a:spcPct val="100000"/>
              </a:lnSpc>
            </a:pPr>
            <a:r>
              <a:rPr sz="1600" spc="-10" dirty="0">
                <a:latin typeface="한컴산뜻돋움"/>
                <a:cs typeface="한컴산뜻돋움"/>
              </a:rPr>
              <a:t>&lt;/FORM&gt;</a:t>
            </a:r>
            <a:endParaRPr sz="1600" dirty="0">
              <a:latin typeface="한컴산뜻돋움"/>
              <a:cs typeface="한컴산뜻돋움"/>
            </a:endParaRPr>
          </a:p>
          <a:p>
            <a:pPr marL="230504">
              <a:lnSpc>
                <a:spcPct val="100000"/>
              </a:lnSpc>
            </a:pPr>
            <a:r>
              <a:rPr sz="1600" spc="-10" dirty="0">
                <a:latin typeface="한컴산뜻돋움"/>
                <a:cs typeface="한컴산뜻돋움"/>
              </a:rPr>
              <a:t>&lt;/BODY&gt;</a:t>
            </a:r>
            <a:endParaRPr sz="1600" dirty="0">
              <a:latin typeface="한컴산뜻돋움"/>
              <a:cs typeface="한컴산뜻돋움"/>
            </a:endParaRPr>
          </a:p>
          <a:p>
            <a:pPr marL="230504">
              <a:lnSpc>
                <a:spcPct val="100000"/>
              </a:lnSpc>
            </a:pPr>
            <a:r>
              <a:rPr sz="1600" spc="-10" dirty="0">
                <a:latin typeface="한컴산뜻돋움"/>
                <a:cs typeface="한컴산뜻돋움"/>
              </a:rPr>
              <a:t>&lt;/HTML&gt;</a:t>
            </a:r>
            <a:endParaRPr sz="1600" dirty="0">
              <a:latin typeface="한컴산뜻돋움"/>
              <a:cs typeface="한컴산뜻돋움"/>
            </a:endParaRPr>
          </a:p>
        </p:txBody>
      </p:sp>
      <p:sp>
        <p:nvSpPr>
          <p:cNvPr id="7" name="TextBox 6">
            <a:extLst>
              <a:ext uri="{FF2B5EF4-FFF2-40B4-BE49-F238E27FC236}">
                <a16:creationId xmlns:a16="http://schemas.microsoft.com/office/drawing/2014/main" id="{CD0E3C67-E53F-D898-0E55-97BBB087B0FE}"/>
              </a:ext>
            </a:extLst>
          </p:cNvPr>
          <p:cNvSpPr txBox="1"/>
          <p:nvPr/>
        </p:nvSpPr>
        <p:spPr>
          <a:xfrm>
            <a:off x="306647" y="319086"/>
            <a:ext cx="9299995" cy="707886"/>
          </a:xfrm>
          <a:prstGeom prst="rect">
            <a:avLst/>
          </a:prstGeom>
          <a:noFill/>
        </p:spPr>
        <p:txBody>
          <a:bodyPr wrap="square">
            <a:spAutoFit/>
          </a:bodyPr>
          <a:lstStyle/>
          <a:p>
            <a:r>
              <a:rPr lang="ko-KR" altLang="en-US" sz="4000" dirty="0">
                <a:latin typeface="KoPubWorld돋움체 Bold" panose="00000800000000000000" pitchFamily="2" charset="-127"/>
                <a:ea typeface="KoPubWorld돋움체 Bold" panose="00000800000000000000" pitchFamily="2" charset="-127"/>
                <a:cs typeface="KoPubWorld돋움체 Bold" panose="00000800000000000000" pitchFamily="2" charset="-127"/>
              </a:rPr>
              <a:t>자바스크립트 선언 방법</a:t>
            </a:r>
          </a:p>
        </p:txBody>
      </p:sp>
      <p:sp>
        <p:nvSpPr>
          <p:cNvPr id="9" name="TextBox 8">
            <a:extLst>
              <a:ext uri="{FF2B5EF4-FFF2-40B4-BE49-F238E27FC236}">
                <a16:creationId xmlns:a16="http://schemas.microsoft.com/office/drawing/2014/main" id="{55E1C5C5-1DE7-D276-AAC4-340D8991C125}"/>
              </a:ext>
            </a:extLst>
          </p:cNvPr>
          <p:cNvSpPr txBox="1"/>
          <p:nvPr/>
        </p:nvSpPr>
        <p:spPr>
          <a:xfrm>
            <a:off x="381000" y="943790"/>
            <a:ext cx="6096000" cy="461665"/>
          </a:xfrm>
          <a:prstGeom prst="rect">
            <a:avLst/>
          </a:prstGeom>
          <a:noFill/>
        </p:spPr>
        <p:txBody>
          <a:bodyPr wrap="square">
            <a:spAutoFit/>
          </a:bodyPr>
          <a:lstStyle/>
          <a:p>
            <a:r>
              <a:rPr lang="ko-KR" altLang="en-US" sz="2400" b="1" spc="-145" dirty="0">
                <a:solidFill>
                  <a:srgbClr val="00AFEF"/>
                </a:solidFill>
                <a:latin typeface="나눔고딕 ExtraBold"/>
                <a:cs typeface="나눔고딕 ExtraBold"/>
              </a:rPr>
              <a:t>외부</a:t>
            </a:r>
            <a:r>
              <a:rPr lang="ko-KR" altLang="en-US" sz="2400" b="1" spc="-135" dirty="0">
                <a:solidFill>
                  <a:srgbClr val="00AFEF"/>
                </a:solidFill>
                <a:latin typeface="나눔고딕 ExtraBold"/>
                <a:cs typeface="나눔고딕 ExtraBold"/>
              </a:rPr>
              <a:t> </a:t>
            </a:r>
            <a:r>
              <a:rPr lang="ko-KR" altLang="en-US" sz="2400" b="1" spc="-20" dirty="0">
                <a:solidFill>
                  <a:srgbClr val="00AFEF"/>
                </a:solidFill>
                <a:latin typeface="나눔고딕 ExtraBold"/>
                <a:cs typeface="나눔고딕 ExtraBold"/>
              </a:rPr>
              <a:t>스크립트</a:t>
            </a:r>
            <a:endParaRPr lang="ko-KR" altLang="en-US" sz="2400"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prstGeom prst="rect">
            <a:avLst/>
          </a:prstGeom>
        </p:spPr>
        <p:txBody>
          <a:bodyPr vert="horz" wrap="square" lIns="0" tIns="12065" rIns="0" bIns="0" rtlCol="0">
            <a:spAutoFit/>
          </a:bodyPr>
          <a:lstStyle/>
          <a:p>
            <a:pPr marL="12700">
              <a:lnSpc>
                <a:spcPct val="100000"/>
              </a:lnSpc>
              <a:spcBef>
                <a:spcPts val="95"/>
              </a:spcBef>
            </a:pPr>
            <a:r>
              <a:rPr spc="-70" dirty="0"/>
              <a:t>02.</a:t>
            </a:r>
            <a:r>
              <a:rPr spc="-85" dirty="0"/>
              <a:t> </a:t>
            </a:r>
            <a:r>
              <a:rPr spc="-105" dirty="0"/>
              <a:t>자바스크립트</a:t>
            </a:r>
            <a:r>
              <a:rPr spc="-110" dirty="0"/>
              <a:t> </a:t>
            </a:r>
            <a:r>
              <a:rPr spc="-95" dirty="0"/>
              <a:t>선언</a:t>
            </a:r>
            <a:r>
              <a:rPr spc="-85" dirty="0"/>
              <a:t> </a:t>
            </a:r>
            <a:r>
              <a:rPr spc="-25" dirty="0"/>
              <a:t>방법</a:t>
            </a:r>
          </a:p>
        </p:txBody>
      </p:sp>
      <p:sp>
        <p:nvSpPr>
          <p:cNvPr id="3" name="object 3"/>
          <p:cNvSpPr txBox="1"/>
          <p:nvPr/>
        </p:nvSpPr>
        <p:spPr>
          <a:xfrm>
            <a:off x="398406" y="929030"/>
            <a:ext cx="2058670" cy="391160"/>
          </a:xfrm>
          <a:prstGeom prst="rect">
            <a:avLst/>
          </a:prstGeom>
        </p:spPr>
        <p:txBody>
          <a:bodyPr vert="horz" wrap="square" lIns="0" tIns="12700" rIns="0" bIns="0" rtlCol="0">
            <a:spAutoFit/>
          </a:bodyPr>
          <a:lstStyle/>
          <a:p>
            <a:pPr marL="12700">
              <a:lnSpc>
                <a:spcPct val="100000"/>
              </a:lnSpc>
              <a:spcBef>
                <a:spcPts val="100"/>
              </a:spcBef>
            </a:pPr>
            <a:r>
              <a:rPr sz="2400" b="1" spc="-145" dirty="0" err="1">
                <a:solidFill>
                  <a:srgbClr val="00AFEF"/>
                </a:solidFill>
                <a:latin typeface="나눔고딕 ExtraBold"/>
                <a:cs typeface="나눔고딕 ExtraBold"/>
              </a:rPr>
              <a:t>외부</a:t>
            </a:r>
            <a:r>
              <a:rPr sz="2400" b="1" spc="-135" dirty="0">
                <a:solidFill>
                  <a:srgbClr val="00AFEF"/>
                </a:solidFill>
                <a:latin typeface="나눔고딕 ExtraBold"/>
                <a:cs typeface="나눔고딕 ExtraBold"/>
              </a:rPr>
              <a:t> </a:t>
            </a:r>
            <a:r>
              <a:rPr sz="2400" b="1" spc="-100" dirty="0">
                <a:solidFill>
                  <a:srgbClr val="00AFEF"/>
                </a:solidFill>
                <a:latin typeface="나눔고딕 ExtraBold"/>
                <a:cs typeface="나눔고딕 ExtraBold"/>
              </a:rPr>
              <a:t>스크립트</a:t>
            </a:r>
            <a:endParaRPr sz="2400" dirty="0">
              <a:latin typeface="나눔고딕 ExtraBold"/>
              <a:cs typeface="나눔고딕 ExtraBold"/>
            </a:endParaRPr>
          </a:p>
        </p:txBody>
      </p:sp>
      <p:sp>
        <p:nvSpPr>
          <p:cNvPr id="4" name="object 4"/>
          <p:cNvSpPr txBox="1"/>
          <p:nvPr/>
        </p:nvSpPr>
        <p:spPr>
          <a:xfrm>
            <a:off x="9461332" y="1227108"/>
            <a:ext cx="1816735" cy="186690"/>
          </a:xfrm>
          <a:prstGeom prst="rect">
            <a:avLst/>
          </a:prstGeom>
        </p:spPr>
        <p:txBody>
          <a:bodyPr vert="horz" wrap="square" lIns="0" tIns="13335" rIns="0" bIns="0" rtlCol="0">
            <a:spAutoFit/>
          </a:bodyPr>
          <a:lstStyle/>
          <a:p>
            <a:pPr marL="12700">
              <a:lnSpc>
                <a:spcPct val="100000"/>
              </a:lnSpc>
              <a:spcBef>
                <a:spcPts val="105"/>
              </a:spcBef>
            </a:pPr>
            <a:r>
              <a:rPr sz="1050" spc="260" dirty="0">
                <a:solidFill>
                  <a:srgbClr val="585858"/>
                </a:solidFill>
                <a:latin typeface="한컴산뜻돋움"/>
                <a:cs typeface="한컴산뜻돋움"/>
              </a:rPr>
              <a:t>[</a:t>
            </a:r>
            <a:r>
              <a:rPr sz="1050" spc="260" dirty="0">
                <a:solidFill>
                  <a:srgbClr val="585858"/>
                </a:solidFill>
                <a:latin typeface="휴먼아미체"/>
                <a:cs typeface="휴먼아미체"/>
              </a:rPr>
              <a:t>이미지</a:t>
            </a:r>
            <a:r>
              <a:rPr sz="1050" spc="-225" dirty="0">
                <a:solidFill>
                  <a:srgbClr val="585858"/>
                </a:solidFill>
                <a:latin typeface="휴먼아미체"/>
                <a:cs typeface="휴먼아미체"/>
              </a:rPr>
              <a:t> </a:t>
            </a:r>
            <a:r>
              <a:rPr sz="1050" dirty="0">
                <a:solidFill>
                  <a:srgbClr val="585858"/>
                </a:solidFill>
                <a:latin typeface="한컴산뜻돋움"/>
                <a:cs typeface="한컴산뜻돋움"/>
              </a:rPr>
              <a:t>&amp;</a:t>
            </a:r>
            <a:r>
              <a:rPr sz="1050" spc="-40" dirty="0">
                <a:solidFill>
                  <a:srgbClr val="585858"/>
                </a:solidFill>
                <a:latin typeface="한컴산뜻돋움"/>
                <a:cs typeface="한컴산뜻돋움"/>
              </a:rPr>
              <a:t> </a:t>
            </a:r>
            <a:r>
              <a:rPr sz="1050" spc="270" dirty="0">
                <a:solidFill>
                  <a:srgbClr val="585858"/>
                </a:solidFill>
                <a:latin typeface="휴먼아미체"/>
                <a:cs typeface="휴먼아미체"/>
              </a:rPr>
              <a:t>어문</a:t>
            </a:r>
            <a:r>
              <a:rPr sz="1050" spc="270" dirty="0">
                <a:solidFill>
                  <a:srgbClr val="585858"/>
                </a:solidFill>
                <a:latin typeface="한컴산뜻돋움"/>
                <a:cs typeface="한컴산뜻돋움"/>
              </a:rPr>
              <a:t>]</a:t>
            </a:r>
            <a:r>
              <a:rPr sz="1050" spc="-75" dirty="0">
                <a:solidFill>
                  <a:srgbClr val="585858"/>
                </a:solidFill>
                <a:latin typeface="한컴산뜻돋움"/>
                <a:cs typeface="한컴산뜻돋움"/>
              </a:rPr>
              <a:t> </a:t>
            </a:r>
            <a:r>
              <a:rPr sz="1050" spc="405" dirty="0">
                <a:solidFill>
                  <a:srgbClr val="585858"/>
                </a:solidFill>
                <a:latin typeface="휴먼아미체"/>
                <a:cs typeface="휴먼아미체"/>
              </a:rPr>
              <a:t>교수자</a:t>
            </a:r>
            <a:r>
              <a:rPr sz="1050" spc="-220" dirty="0">
                <a:solidFill>
                  <a:srgbClr val="585858"/>
                </a:solidFill>
                <a:latin typeface="휴먼아미체"/>
                <a:cs typeface="휴먼아미체"/>
              </a:rPr>
              <a:t> </a:t>
            </a:r>
            <a:r>
              <a:rPr sz="1050" spc="245" dirty="0">
                <a:solidFill>
                  <a:srgbClr val="585858"/>
                </a:solidFill>
                <a:latin typeface="휴먼아미체"/>
                <a:cs typeface="휴먼아미체"/>
              </a:rPr>
              <a:t>자체제작</a:t>
            </a:r>
            <a:endParaRPr sz="1050">
              <a:latin typeface="휴먼아미체"/>
              <a:cs typeface="휴먼아미체"/>
            </a:endParaRPr>
          </a:p>
        </p:txBody>
      </p:sp>
      <p:pic>
        <p:nvPicPr>
          <p:cNvPr id="5" name="object 5"/>
          <p:cNvPicPr/>
          <p:nvPr/>
        </p:nvPicPr>
        <p:blipFill>
          <a:blip r:embed="rId2" cstate="print"/>
          <a:stretch>
            <a:fillRect/>
          </a:stretch>
        </p:blipFill>
        <p:spPr>
          <a:xfrm>
            <a:off x="9208007" y="1222247"/>
            <a:ext cx="219455" cy="219455"/>
          </a:xfrm>
          <a:prstGeom prst="rect">
            <a:avLst/>
          </a:prstGeom>
        </p:spPr>
      </p:pic>
      <p:grpSp>
        <p:nvGrpSpPr>
          <p:cNvPr id="6" name="object 6"/>
          <p:cNvGrpSpPr/>
          <p:nvPr/>
        </p:nvGrpSpPr>
        <p:grpSpPr>
          <a:xfrm>
            <a:off x="3230880" y="1225296"/>
            <a:ext cx="5925820" cy="5156200"/>
            <a:chOff x="3230880" y="1225296"/>
            <a:chExt cx="5925820" cy="5156200"/>
          </a:xfrm>
        </p:grpSpPr>
        <p:pic>
          <p:nvPicPr>
            <p:cNvPr id="7" name="object 7"/>
            <p:cNvPicPr/>
            <p:nvPr/>
          </p:nvPicPr>
          <p:blipFill>
            <a:blip r:embed="rId3" cstate="print"/>
            <a:stretch>
              <a:fillRect/>
            </a:stretch>
          </p:blipFill>
          <p:spPr>
            <a:xfrm>
              <a:off x="3249167" y="5993892"/>
              <a:ext cx="5817107" cy="387222"/>
            </a:xfrm>
            <a:prstGeom prst="rect">
              <a:avLst/>
            </a:prstGeom>
          </p:spPr>
        </p:pic>
        <p:pic>
          <p:nvPicPr>
            <p:cNvPr id="8" name="object 8"/>
            <p:cNvPicPr/>
            <p:nvPr/>
          </p:nvPicPr>
          <p:blipFill>
            <a:blip r:embed="rId4" cstate="print"/>
            <a:stretch>
              <a:fillRect/>
            </a:stretch>
          </p:blipFill>
          <p:spPr>
            <a:xfrm>
              <a:off x="3230880" y="1225296"/>
              <a:ext cx="5925311" cy="4762498"/>
            </a:xfrm>
            <a:prstGeom prst="rect">
              <a:avLst/>
            </a:prstGeom>
          </p:spPr>
        </p:pic>
      </p:grpSp>
      <p:sp>
        <p:nvSpPr>
          <p:cNvPr id="9" name="TextBox 8">
            <a:extLst>
              <a:ext uri="{FF2B5EF4-FFF2-40B4-BE49-F238E27FC236}">
                <a16:creationId xmlns:a16="http://schemas.microsoft.com/office/drawing/2014/main" id="{9A37EC88-0F46-6564-5DA2-4BC8E93B7E49}"/>
              </a:ext>
            </a:extLst>
          </p:cNvPr>
          <p:cNvSpPr txBox="1"/>
          <p:nvPr/>
        </p:nvSpPr>
        <p:spPr>
          <a:xfrm>
            <a:off x="306647" y="319086"/>
            <a:ext cx="9299995" cy="707886"/>
          </a:xfrm>
          <a:prstGeom prst="rect">
            <a:avLst/>
          </a:prstGeom>
          <a:noFill/>
        </p:spPr>
        <p:txBody>
          <a:bodyPr wrap="square">
            <a:spAutoFit/>
          </a:bodyPr>
          <a:lstStyle/>
          <a:p>
            <a:r>
              <a:rPr lang="ko-KR" altLang="en-US" sz="4000" dirty="0">
                <a:latin typeface="KoPubWorld돋움체 Bold" panose="00000800000000000000" pitchFamily="2" charset="-127"/>
                <a:ea typeface="KoPubWorld돋움체 Bold" panose="00000800000000000000" pitchFamily="2" charset="-127"/>
                <a:cs typeface="KoPubWorld돋움체 Bold" panose="00000800000000000000" pitchFamily="2" charset="-127"/>
              </a:rPr>
              <a:t>자바스크립트 선언 방법</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402228" y="929101"/>
            <a:ext cx="4366260" cy="391160"/>
          </a:xfrm>
          <a:prstGeom prst="rect">
            <a:avLst/>
          </a:prstGeom>
        </p:spPr>
        <p:txBody>
          <a:bodyPr vert="horz" wrap="square" lIns="0" tIns="12700" rIns="0" bIns="0" rtlCol="0">
            <a:spAutoFit/>
          </a:bodyPr>
          <a:lstStyle/>
          <a:p>
            <a:pPr marL="12700">
              <a:lnSpc>
                <a:spcPct val="100000"/>
              </a:lnSpc>
              <a:spcBef>
                <a:spcPts val="100"/>
              </a:spcBef>
            </a:pPr>
            <a:r>
              <a:rPr sz="2400" b="1" spc="-145" dirty="0" err="1">
                <a:solidFill>
                  <a:srgbClr val="00AFEF"/>
                </a:solidFill>
                <a:latin typeface="나눔고딕 ExtraBold"/>
                <a:cs typeface="나눔고딕 ExtraBold"/>
              </a:rPr>
              <a:t>내부</a:t>
            </a:r>
            <a:r>
              <a:rPr sz="2400" b="1" spc="-130" dirty="0">
                <a:solidFill>
                  <a:srgbClr val="00AFEF"/>
                </a:solidFill>
                <a:latin typeface="나눔고딕 ExtraBold"/>
                <a:cs typeface="나눔고딕 ExtraBold"/>
              </a:rPr>
              <a:t> </a:t>
            </a:r>
            <a:r>
              <a:rPr sz="2400" b="1" spc="-140" dirty="0">
                <a:solidFill>
                  <a:srgbClr val="00AFEF"/>
                </a:solidFill>
                <a:latin typeface="나눔고딕 ExtraBold"/>
                <a:cs typeface="나눔고딕 ExtraBold"/>
              </a:rPr>
              <a:t>스크립트를</a:t>
            </a:r>
            <a:r>
              <a:rPr sz="2400" b="1" spc="-135" dirty="0">
                <a:solidFill>
                  <a:srgbClr val="00AFEF"/>
                </a:solidFill>
                <a:latin typeface="나눔고딕 ExtraBold"/>
                <a:cs typeface="나눔고딕 ExtraBold"/>
              </a:rPr>
              <a:t> </a:t>
            </a:r>
            <a:r>
              <a:rPr sz="2400" b="1" spc="-145" dirty="0">
                <a:solidFill>
                  <a:srgbClr val="00AFEF"/>
                </a:solidFill>
                <a:latin typeface="나눔고딕 ExtraBold"/>
                <a:cs typeface="나눔고딕 ExtraBold"/>
              </a:rPr>
              <a:t>외부</a:t>
            </a:r>
            <a:r>
              <a:rPr sz="2400" b="1" spc="-130" dirty="0">
                <a:solidFill>
                  <a:srgbClr val="00AFEF"/>
                </a:solidFill>
                <a:latin typeface="나눔고딕 ExtraBold"/>
                <a:cs typeface="나눔고딕 ExtraBold"/>
              </a:rPr>
              <a:t> </a:t>
            </a:r>
            <a:r>
              <a:rPr sz="2400" b="1" spc="-75" dirty="0">
                <a:solidFill>
                  <a:srgbClr val="00AFEF"/>
                </a:solidFill>
                <a:latin typeface="나눔고딕 ExtraBold"/>
                <a:cs typeface="나눔고딕 ExtraBold"/>
              </a:rPr>
              <a:t>스크립트로</a:t>
            </a:r>
            <a:endParaRPr sz="2400" dirty="0">
              <a:latin typeface="나눔고딕 ExtraBold"/>
              <a:cs typeface="나눔고딕 ExtraBold"/>
            </a:endParaRPr>
          </a:p>
        </p:txBody>
      </p:sp>
      <p:sp>
        <p:nvSpPr>
          <p:cNvPr id="4" name="object 4"/>
          <p:cNvSpPr txBox="1"/>
          <p:nvPr/>
        </p:nvSpPr>
        <p:spPr>
          <a:xfrm>
            <a:off x="1489241" y="1297785"/>
            <a:ext cx="9575165" cy="756920"/>
          </a:xfrm>
          <a:prstGeom prst="rect">
            <a:avLst/>
          </a:prstGeom>
        </p:spPr>
        <p:txBody>
          <a:bodyPr vert="horz" wrap="square" lIns="0" tIns="12700" rIns="0" bIns="0" rtlCol="0">
            <a:spAutoFit/>
          </a:bodyPr>
          <a:lstStyle/>
          <a:p>
            <a:pPr marL="12700" marR="5080">
              <a:lnSpc>
                <a:spcPct val="100000"/>
              </a:lnSpc>
              <a:spcBef>
                <a:spcPts val="100"/>
              </a:spcBef>
            </a:pPr>
            <a:r>
              <a:rPr sz="2400" b="1" spc="-145" dirty="0">
                <a:solidFill>
                  <a:srgbClr val="3B4368"/>
                </a:solidFill>
                <a:latin typeface="나눔고딕 ExtraBold"/>
                <a:cs typeface="나눔고딕 ExtraBold"/>
              </a:rPr>
              <a:t>이것을</a:t>
            </a:r>
            <a:r>
              <a:rPr sz="2400" b="1" spc="-135" dirty="0">
                <a:solidFill>
                  <a:srgbClr val="3B4368"/>
                </a:solidFill>
                <a:latin typeface="나눔고딕 ExtraBold"/>
                <a:cs typeface="나눔고딕 ExtraBold"/>
              </a:rPr>
              <a:t> </a:t>
            </a:r>
            <a:r>
              <a:rPr sz="2400" b="1" spc="-145" dirty="0">
                <a:solidFill>
                  <a:srgbClr val="3B4368"/>
                </a:solidFill>
                <a:latin typeface="나눔고딕 ExtraBold"/>
                <a:cs typeface="나눔고딕 ExtraBold"/>
              </a:rPr>
              <a:t>외부</a:t>
            </a:r>
            <a:r>
              <a:rPr sz="2400" b="1" spc="-135" dirty="0">
                <a:solidFill>
                  <a:srgbClr val="3B4368"/>
                </a:solidFill>
                <a:latin typeface="나눔고딕 ExtraBold"/>
                <a:cs typeface="나눔고딕 ExtraBold"/>
              </a:rPr>
              <a:t> </a:t>
            </a:r>
            <a:r>
              <a:rPr sz="2400" b="1" spc="-145" dirty="0">
                <a:solidFill>
                  <a:srgbClr val="3B4368"/>
                </a:solidFill>
                <a:latin typeface="나눔고딕 ExtraBold"/>
                <a:cs typeface="나눔고딕 ExtraBold"/>
              </a:rPr>
              <a:t>스크립트</a:t>
            </a:r>
            <a:r>
              <a:rPr sz="2400" b="1" spc="-120" dirty="0">
                <a:solidFill>
                  <a:srgbClr val="3B4368"/>
                </a:solidFill>
                <a:latin typeface="나눔고딕 ExtraBold"/>
                <a:cs typeface="나눔고딕 ExtraBold"/>
              </a:rPr>
              <a:t> </a:t>
            </a:r>
            <a:r>
              <a:rPr sz="2400" b="1" spc="-145" dirty="0">
                <a:solidFill>
                  <a:srgbClr val="3B4368"/>
                </a:solidFill>
                <a:latin typeface="나눔고딕 ExtraBold"/>
                <a:cs typeface="나눔고딕 ExtraBold"/>
              </a:rPr>
              <a:t>파일로</a:t>
            </a:r>
            <a:r>
              <a:rPr sz="2400" b="1" spc="-135" dirty="0">
                <a:solidFill>
                  <a:srgbClr val="3B4368"/>
                </a:solidFill>
                <a:latin typeface="나눔고딕 ExtraBold"/>
                <a:cs typeface="나눔고딕 ExtraBold"/>
              </a:rPr>
              <a:t> </a:t>
            </a:r>
            <a:r>
              <a:rPr sz="2400" b="1" spc="-140" dirty="0">
                <a:solidFill>
                  <a:srgbClr val="3B4368"/>
                </a:solidFill>
                <a:latin typeface="나눔고딕 ExtraBold"/>
                <a:cs typeface="나눔고딕 ExtraBold"/>
              </a:rPr>
              <a:t>저장하려면</a:t>
            </a:r>
            <a:r>
              <a:rPr sz="2400" b="1" spc="-135" dirty="0">
                <a:solidFill>
                  <a:srgbClr val="3B4368"/>
                </a:solidFill>
                <a:latin typeface="나눔고딕 ExtraBold"/>
                <a:cs typeface="나눔고딕 ExtraBold"/>
              </a:rPr>
              <a:t> </a:t>
            </a:r>
            <a:r>
              <a:rPr sz="2400" b="1" spc="-145" dirty="0">
                <a:solidFill>
                  <a:srgbClr val="3B4368"/>
                </a:solidFill>
                <a:latin typeface="나눔고딕 ExtraBold"/>
                <a:cs typeface="나눔고딕 ExtraBold"/>
              </a:rPr>
              <a:t>우선</a:t>
            </a:r>
            <a:r>
              <a:rPr sz="2400" b="1" spc="-135" dirty="0">
                <a:solidFill>
                  <a:srgbClr val="3B4368"/>
                </a:solidFill>
                <a:latin typeface="나눔고딕 ExtraBold"/>
                <a:cs typeface="나눔고딕 ExtraBold"/>
              </a:rPr>
              <a:t> </a:t>
            </a:r>
            <a:r>
              <a:rPr sz="2400" b="1" dirty="0">
                <a:solidFill>
                  <a:srgbClr val="3B4368"/>
                </a:solidFill>
                <a:latin typeface="한컴산뜻돋움"/>
                <a:cs typeface="한컴산뜻돋움"/>
              </a:rPr>
              <a:t>&lt;SCRIPT&gt;</a:t>
            </a:r>
            <a:r>
              <a:rPr sz="2400" b="1" spc="-70" dirty="0">
                <a:solidFill>
                  <a:srgbClr val="3B4368"/>
                </a:solidFill>
                <a:latin typeface="한컴산뜻돋움"/>
                <a:cs typeface="한컴산뜻돋움"/>
              </a:rPr>
              <a:t> </a:t>
            </a:r>
            <a:r>
              <a:rPr sz="2400" b="1" spc="-145" dirty="0">
                <a:solidFill>
                  <a:srgbClr val="3B4368"/>
                </a:solidFill>
                <a:latin typeface="나눔고딕 ExtraBold"/>
                <a:cs typeface="나눔고딕 ExtraBold"/>
              </a:rPr>
              <a:t>와</a:t>
            </a:r>
            <a:r>
              <a:rPr sz="2400" b="1" spc="-135" dirty="0">
                <a:solidFill>
                  <a:srgbClr val="3B4368"/>
                </a:solidFill>
                <a:latin typeface="나눔고딕 ExtraBold"/>
                <a:cs typeface="나눔고딕 ExtraBold"/>
              </a:rPr>
              <a:t> </a:t>
            </a:r>
            <a:r>
              <a:rPr sz="2400" b="1" dirty="0">
                <a:solidFill>
                  <a:srgbClr val="3B4368"/>
                </a:solidFill>
                <a:latin typeface="한컴산뜻돋움"/>
                <a:cs typeface="한컴산뜻돋움"/>
              </a:rPr>
              <a:t>&lt;/SCRIPT&gt;</a:t>
            </a:r>
            <a:r>
              <a:rPr sz="2400" b="1" spc="-55" dirty="0">
                <a:solidFill>
                  <a:srgbClr val="3B4368"/>
                </a:solidFill>
                <a:latin typeface="한컴산뜻돋움"/>
                <a:cs typeface="한컴산뜻돋움"/>
              </a:rPr>
              <a:t> </a:t>
            </a:r>
            <a:r>
              <a:rPr sz="2400" b="1" spc="-25" dirty="0">
                <a:solidFill>
                  <a:srgbClr val="3B4368"/>
                </a:solidFill>
                <a:latin typeface="나눔고딕 ExtraBold"/>
                <a:cs typeface="나눔고딕 ExtraBold"/>
              </a:rPr>
              <a:t>사이에 </a:t>
            </a:r>
            <a:r>
              <a:rPr sz="2400" b="1" spc="-145" dirty="0">
                <a:solidFill>
                  <a:srgbClr val="3B4368"/>
                </a:solidFill>
                <a:latin typeface="나눔고딕 ExtraBold"/>
                <a:cs typeface="나눔고딕 ExtraBold"/>
              </a:rPr>
              <a:t>있는</a:t>
            </a:r>
            <a:r>
              <a:rPr sz="2400" b="1" spc="-125" dirty="0">
                <a:solidFill>
                  <a:srgbClr val="3B4368"/>
                </a:solidFill>
                <a:latin typeface="나눔고딕 ExtraBold"/>
                <a:cs typeface="나눔고딕 ExtraBold"/>
              </a:rPr>
              <a:t> </a:t>
            </a:r>
            <a:r>
              <a:rPr sz="2400" b="1" spc="-145" dirty="0">
                <a:solidFill>
                  <a:srgbClr val="3B4368"/>
                </a:solidFill>
                <a:latin typeface="나눔고딕 ExtraBold"/>
                <a:cs typeface="나눔고딕 ExtraBold"/>
              </a:rPr>
              <a:t>소스를</a:t>
            </a:r>
            <a:r>
              <a:rPr sz="2400" b="1" spc="-120" dirty="0">
                <a:solidFill>
                  <a:srgbClr val="3B4368"/>
                </a:solidFill>
                <a:latin typeface="나눔고딕 ExtraBold"/>
                <a:cs typeface="나눔고딕 ExtraBold"/>
              </a:rPr>
              <a:t> </a:t>
            </a:r>
            <a:r>
              <a:rPr sz="2400" b="1" spc="-50" dirty="0">
                <a:solidFill>
                  <a:srgbClr val="3B4368"/>
                </a:solidFill>
                <a:latin typeface="나눔고딕 ExtraBold"/>
                <a:cs typeface="나눔고딕 ExtraBold"/>
              </a:rPr>
              <a:t>잘라내기</a:t>
            </a:r>
            <a:r>
              <a:rPr sz="2400" b="1" spc="-50" dirty="0">
                <a:solidFill>
                  <a:srgbClr val="3B4368"/>
                </a:solidFill>
                <a:latin typeface="한컴산뜻돋움"/>
                <a:cs typeface="한컴산뜻돋움"/>
              </a:rPr>
              <a:t>(Ctrl+X)</a:t>
            </a:r>
            <a:r>
              <a:rPr sz="2400" b="1" spc="-55" dirty="0">
                <a:solidFill>
                  <a:srgbClr val="3B4368"/>
                </a:solidFill>
                <a:latin typeface="한컴산뜻돋움"/>
                <a:cs typeface="한컴산뜻돋움"/>
              </a:rPr>
              <a:t> </a:t>
            </a:r>
            <a:r>
              <a:rPr sz="2400" b="1" spc="-25" dirty="0">
                <a:solidFill>
                  <a:srgbClr val="3B4368"/>
                </a:solidFill>
                <a:latin typeface="나눔고딕 ExtraBold"/>
                <a:cs typeface="나눔고딕 ExtraBold"/>
              </a:rPr>
              <a:t>한다</a:t>
            </a:r>
            <a:r>
              <a:rPr sz="2400" b="1" spc="-25" dirty="0">
                <a:solidFill>
                  <a:srgbClr val="3B4368"/>
                </a:solidFill>
                <a:latin typeface="한컴산뜻돋움"/>
                <a:cs typeface="한컴산뜻돋움"/>
              </a:rPr>
              <a:t>.</a:t>
            </a:r>
            <a:endParaRPr sz="2400">
              <a:latin typeface="한컴산뜻돋움"/>
              <a:cs typeface="한컴산뜻돋움"/>
            </a:endParaRPr>
          </a:p>
        </p:txBody>
      </p:sp>
      <p:sp>
        <p:nvSpPr>
          <p:cNvPr id="5" name="object 5"/>
          <p:cNvSpPr/>
          <p:nvPr/>
        </p:nvSpPr>
        <p:spPr>
          <a:xfrm>
            <a:off x="818388" y="1376172"/>
            <a:ext cx="599440" cy="597535"/>
          </a:xfrm>
          <a:custGeom>
            <a:avLst/>
            <a:gdLst/>
            <a:ahLst/>
            <a:cxnLst/>
            <a:rect l="l" t="t" r="r" b="b"/>
            <a:pathLst>
              <a:path w="599440" h="597535">
                <a:moveTo>
                  <a:pt x="299466" y="0"/>
                </a:moveTo>
                <a:lnTo>
                  <a:pt x="250890" y="3909"/>
                </a:lnTo>
                <a:lnTo>
                  <a:pt x="204810" y="15227"/>
                </a:lnTo>
                <a:lnTo>
                  <a:pt x="161843" y="33340"/>
                </a:lnTo>
                <a:lnTo>
                  <a:pt x="122604" y="57631"/>
                </a:lnTo>
                <a:lnTo>
                  <a:pt x="87710" y="87487"/>
                </a:lnTo>
                <a:lnTo>
                  <a:pt x="57779" y="122291"/>
                </a:lnTo>
                <a:lnTo>
                  <a:pt x="33425" y="161430"/>
                </a:lnTo>
                <a:lnTo>
                  <a:pt x="15266" y="204289"/>
                </a:lnTo>
                <a:lnTo>
                  <a:pt x="3919" y="250251"/>
                </a:lnTo>
                <a:lnTo>
                  <a:pt x="0" y="298703"/>
                </a:lnTo>
                <a:lnTo>
                  <a:pt x="3919" y="347156"/>
                </a:lnTo>
                <a:lnTo>
                  <a:pt x="15266" y="393118"/>
                </a:lnTo>
                <a:lnTo>
                  <a:pt x="33425" y="435977"/>
                </a:lnTo>
                <a:lnTo>
                  <a:pt x="57779" y="475116"/>
                </a:lnTo>
                <a:lnTo>
                  <a:pt x="87710" y="509920"/>
                </a:lnTo>
                <a:lnTo>
                  <a:pt x="122604" y="539776"/>
                </a:lnTo>
                <a:lnTo>
                  <a:pt x="161843" y="564067"/>
                </a:lnTo>
                <a:lnTo>
                  <a:pt x="204810" y="582180"/>
                </a:lnTo>
                <a:lnTo>
                  <a:pt x="250890" y="593498"/>
                </a:lnTo>
                <a:lnTo>
                  <a:pt x="299466" y="597407"/>
                </a:lnTo>
                <a:lnTo>
                  <a:pt x="348041" y="593498"/>
                </a:lnTo>
                <a:lnTo>
                  <a:pt x="394121" y="582180"/>
                </a:lnTo>
                <a:lnTo>
                  <a:pt x="437088" y="564067"/>
                </a:lnTo>
                <a:lnTo>
                  <a:pt x="476327" y="539776"/>
                </a:lnTo>
                <a:lnTo>
                  <a:pt x="511221" y="509920"/>
                </a:lnTo>
                <a:lnTo>
                  <a:pt x="541152" y="475116"/>
                </a:lnTo>
                <a:lnTo>
                  <a:pt x="565506" y="435977"/>
                </a:lnTo>
                <a:lnTo>
                  <a:pt x="583665" y="393118"/>
                </a:lnTo>
                <a:lnTo>
                  <a:pt x="595012" y="347156"/>
                </a:lnTo>
                <a:lnTo>
                  <a:pt x="598932" y="298703"/>
                </a:lnTo>
                <a:lnTo>
                  <a:pt x="595012" y="250251"/>
                </a:lnTo>
                <a:lnTo>
                  <a:pt x="583665" y="204289"/>
                </a:lnTo>
                <a:lnTo>
                  <a:pt x="565506" y="161430"/>
                </a:lnTo>
                <a:lnTo>
                  <a:pt x="541152" y="122291"/>
                </a:lnTo>
                <a:lnTo>
                  <a:pt x="511221" y="87487"/>
                </a:lnTo>
                <a:lnTo>
                  <a:pt x="476327" y="57631"/>
                </a:lnTo>
                <a:lnTo>
                  <a:pt x="437088" y="33340"/>
                </a:lnTo>
                <a:lnTo>
                  <a:pt x="394121" y="15227"/>
                </a:lnTo>
                <a:lnTo>
                  <a:pt x="348041" y="3909"/>
                </a:lnTo>
                <a:lnTo>
                  <a:pt x="299466" y="0"/>
                </a:lnTo>
                <a:close/>
              </a:path>
            </a:pathLst>
          </a:custGeom>
          <a:solidFill>
            <a:srgbClr val="3B4368"/>
          </a:solidFill>
        </p:spPr>
        <p:txBody>
          <a:bodyPr wrap="square" lIns="0" tIns="0" rIns="0" bIns="0" rtlCol="0"/>
          <a:lstStyle/>
          <a:p>
            <a:endParaRPr/>
          </a:p>
        </p:txBody>
      </p:sp>
      <p:sp>
        <p:nvSpPr>
          <p:cNvPr id="6" name="object 6"/>
          <p:cNvSpPr txBox="1"/>
          <p:nvPr/>
        </p:nvSpPr>
        <p:spPr>
          <a:xfrm>
            <a:off x="958132" y="1386151"/>
            <a:ext cx="203200" cy="635000"/>
          </a:xfrm>
          <a:prstGeom prst="rect">
            <a:avLst/>
          </a:prstGeom>
        </p:spPr>
        <p:txBody>
          <a:bodyPr vert="horz" wrap="square" lIns="0" tIns="12065" rIns="0" bIns="0" rtlCol="0">
            <a:spAutoFit/>
          </a:bodyPr>
          <a:lstStyle/>
          <a:p>
            <a:pPr marL="12700">
              <a:lnSpc>
                <a:spcPct val="100000"/>
              </a:lnSpc>
              <a:spcBef>
                <a:spcPts val="95"/>
              </a:spcBef>
            </a:pPr>
            <a:r>
              <a:rPr sz="4000" b="1" spc="-805" dirty="0">
                <a:solidFill>
                  <a:srgbClr val="FFFFFF"/>
                </a:solidFill>
                <a:latin typeface="함초롬바탕"/>
                <a:cs typeface="함초롬바탕"/>
              </a:rPr>
              <a:t>1</a:t>
            </a:r>
            <a:endParaRPr sz="4000">
              <a:latin typeface="함초롬바탕"/>
              <a:cs typeface="함초롬바탕"/>
            </a:endParaRPr>
          </a:p>
        </p:txBody>
      </p:sp>
      <p:pic>
        <p:nvPicPr>
          <p:cNvPr id="7" name="object 7"/>
          <p:cNvPicPr/>
          <p:nvPr/>
        </p:nvPicPr>
        <p:blipFill>
          <a:blip r:embed="rId2" cstate="print"/>
          <a:stretch>
            <a:fillRect/>
          </a:stretch>
        </p:blipFill>
        <p:spPr>
          <a:xfrm>
            <a:off x="188976" y="1501139"/>
            <a:ext cx="11731750" cy="5356860"/>
          </a:xfrm>
          <a:prstGeom prst="rect">
            <a:avLst/>
          </a:prstGeom>
        </p:spPr>
      </p:pic>
      <p:sp>
        <p:nvSpPr>
          <p:cNvPr id="8" name="object 8"/>
          <p:cNvSpPr txBox="1"/>
          <p:nvPr/>
        </p:nvSpPr>
        <p:spPr>
          <a:xfrm>
            <a:off x="775054" y="2476689"/>
            <a:ext cx="5050790" cy="3684904"/>
          </a:xfrm>
          <a:prstGeom prst="rect">
            <a:avLst/>
          </a:prstGeom>
        </p:spPr>
        <p:txBody>
          <a:bodyPr vert="horz" wrap="square" lIns="0" tIns="13335" rIns="0" bIns="0" rtlCol="0">
            <a:spAutoFit/>
          </a:bodyPr>
          <a:lstStyle/>
          <a:p>
            <a:pPr marL="12700">
              <a:lnSpc>
                <a:spcPct val="100000"/>
              </a:lnSpc>
              <a:spcBef>
                <a:spcPts val="105"/>
              </a:spcBef>
            </a:pPr>
            <a:r>
              <a:rPr sz="2000" spc="-10" dirty="0">
                <a:solidFill>
                  <a:srgbClr val="0000FF"/>
                </a:solidFill>
                <a:latin typeface="한컴산뜻돋움"/>
                <a:cs typeface="한컴산뜻돋움"/>
              </a:rPr>
              <a:t>&lt;HTML&gt;</a:t>
            </a:r>
            <a:endParaRPr sz="2000">
              <a:latin typeface="한컴산뜻돋움"/>
              <a:cs typeface="한컴산뜻돋움"/>
            </a:endParaRPr>
          </a:p>
          <a:p>
            <a:pPr marL="12700">
              <a:lnSpc>
                <a:spcPct val="100000"/>
              </a:lnSpc>
            </a:pPr>
            <a:r>
              <a:rPr sz="2000" spc="90" dirty="0">
                <a:solidFill>
                  <a:srgbClr val="0000FF"/>
                </a:solidFill>
                <a:latin typeface="한컴산뜻돋움"/>
                <a:cs typeface="한컴산뜻돋움"/>
              </a:rPr>
              <a:t>&lt;HEAD&gt;&lt;TITLE&gt;</a:t>
            </a:r>
            <a:r>
              <a:rPr sz="2000" spc="90" dirty="0">
                <a:solidFill>
                  <a:srgbClr val="0000FF"/>
                </a:solidFill>
                <a:latin typeface="휴먼아미체"/>
                <a:cs typeface="휴먼아미체"/>
              </a:rPr>
              <a:t>배경색</a:t>
            </a:r>
            <a:r>
              <a:rPr sz="2000" spc="-385" dirty="0">
                <a:solidFill>
                  <a:srgbClr val="0000FF"/>
                </a:solidFill>
                <a:latin typeface="휴먼아미체"/>
                <a:cs typeface="휴먼아미체"/>
              </a:rPr>
              <a:t> </a:t>
            </a:r>
            <a:r>
              <a:rPr sz="2000" spc="114" dirty="0">
                <a:solidFill>
                  <a:srgbClr val="0000FF"/>
                </a:solidFill>
                <a:latin typeface="휴먼아미체"/>
                <a:cs typeface="휴먼아미체"/>
              </a:rPr>
              <a:t>변경</a:t>
            </a:r>
            <a:r>
              <a:rPr sz="2000" spc="114" dirty="0">
                <a:solidFill>
                  <a:srgbClr val="0000FF"/>
                </a:solidFill>
                <a:latin typeface="한컴산뜻돋움"/>
                <a:cs typeface="한컴산뜻돋움"/>
              </a:rPr>
              <a:t>&lt;/TITLE&gt;</a:t>
            </a:r>
            <a:endParaRPr sz="2000">
              <a:latin typeface="한컴산뜻돋움"/>
              <a:cs typeface="한컴산뜻돋움"/>
            </a:endParaRPr>
          </a:p>
          <a:p>
            <a:pPr marL="12700">
              <a:lnSpc>
                <a:spcPct val="100000"/>
              </a:lnSpc>
            </a:pPr>
            <a:r>
              <a:rPr sz="2000" spc="-10" dirty="0">
                <a:latin typeface="한컴산뜻돋움"/>
                <a:cs typeface="한컴산뜻돋움"/>
              </a:rPr>
              <a:t>&lt;SCRIPT&gt;</a:t>
            </a:r>
            <a:endParaRPr sz="2000">
              <a:latin typeface="한컴산뜻돋움"/>
              <a:cs typeface="한컴산뜻돋움"/>
            </a:endParaRPr>
          </a:p>
          <a:p>
            <a:pPr marL="12700" marR="5080">
              <a:lnSpc>
                <a:spcPct val="100000"/>
              </a:lnSpc>
            </a:pPr>
            <a:r>
              <a:rPr sz="2000" dirty="0">
                <a:latin typeface="한컴산뜻돋움"/>
                <a:cs typeface="한컴산뜻돋움"/>
              </a:rPr>
              <a:t>function</a:t>
            </a:r>
            <a:r>
              <a:rPr sz="2000" spc="-114" dirty="0">
                <a:latin typeface="한컴산뜻돋움"/>
                <a:cs typeface="한컴산뜻돋움"/>
              </a:rPr>
              <a:t> </a:t>
            </a:r>
            <a:r>
              <a:rPr sz="2000" spc="-10" dirty="0">
                <a:solidFill>
                  <a:srgbClr val="FF0000"/>
                </a:solidFill>
                <a:latin typeface="한컴산뜻돋움"/>
                <a:cs typeface="한컴산뜻돋움"/>
              </a:rPr>
              <a:t>changeBackground(hexNumber)</a:t>
            </a:r>
            <a:r>
              <a:rPr sz="2000" spc="-120" dirty="0">
                <a:solidFill>
                  <a:srgbClr val="FF0000"/>
                </a:solidFill>
                <a:latin typeface="한컴산뜻돋움"/>
                <a:cs typeface="한컴산뜻돋움"/>
              </a:rPr>
              <a:t> </a:t>
            </a:r>
            <a:r>
              <a:rPr sz="2000" spc="-50" dirty="0">
                <a:latin typeface="한컴산뜻돋움"/>
                <a:cs typeface="한컴산뜻돋움"/>
              </a:rPr>
              <a:t>{ </a:t>
            </a:r>
            <a:r>
              <a:rPr sz="2000" spc="-10" dirty="0">
                <a:latin typeface="한컴산뜻돋움"/>
                <a:cs typeface="한컴산뜻돋움"/>
              </a:rPr>
              <a:t>document</a:t>
            </a:r>
            <a:r>
              <a:rPr sz="2000" spc="-10" dirty="0">
                <a:solidFill>
                  <a:srgbClr val="FF0000"/>
                </a:solidFill>
                <a:latin typeface="한컴산뜻돋움"/>
                <a:cs typeface="한컴산뜻돋움"/>
              </a:rPr>
              <a:t>.</a:t>
            </a:r>
            <a:r>
              <a:rPr sz="2000" spc="-10" dirty="0">
                <a:solidFill>
                  <a:srgbClr val="00AFEF"/>
                </a:solidFill>
                <a:latin typeface="한컴산뜻돋움"/>
                <a:cs typeface="한컴산뜻돋움"/>
              </a:rPr>
              <a:t>bgColor</a:t>
            </a:r>
            <a:r>
              <a:rPr sz="2000" spc="-10" dirty="0">
                <a:solidFill>
                  <a:srgbClr val="FF0000"/>
                </a:solidFill>
                <a:latin typeface="한컴산뜻돋움"/>
                <a:cs typeface="한컴산뜻돋움"/>
              </a:rPr>
              <a:t>=hexNumber</a:t>
            </a:r>
            <a:r>
              <a:rPr sz="2000" spc="-55" dirty="0">
                <a:solidFill>
                  <a:srgbClr val="FF0000"/>
                </a:solidFill>
                <a:latin typeface="한컴산뜻돋움"/>
                <a:cs typeface="한컴산뜻돋움"/>
              </a:rPr>
              <a:t> </a:t>
            </a:r>
            <a:r>
              <a:rPr sz="2000" spc="-50" dirty="0">
                <a:latin typeface="한컴산뜻돋움"/>
                <a:cs typeface="한컴산뜻돋움"/>
              </a:rPr>
              <a:t>}</a:t>
            </a:r>
            <a:endParaRPr sz="2000">
              <a:latin typeface="한컴산뜻돋움"/>
              <a:cs typeface="한컴산뜻돋움"/>
            </a:endParaRPr>
          </a:p>
          <a:p>
            <a:pPr marL="12700" marR="901065">
              <a:lnSpc>
                <a:spcPct val="100000"/>
              </a:lnSpc>
            </a:pPr>
            <a:r>
              <a:rPr sz="2000" dirty="0">
                <a:latin typeface="한컴산뜻돋움"/>
                <a:cs typeface="한컴산뜻돋움"/>
              </a:rPr>
              <a:t>function</a:t>
            </a:r>
            <a:r>
              <a:rPr sz="2000" spc="-45" dirty="0">
                <a:latin typeface="한컴산뜻돋움"/>
                <a:cs typeface="한컴산뜻돋움"/>
              </a:rPr>
              <a:t> </a:t>
            </a:r>
            <a:r>
              <a:rPr sz="2000" spc="-25" dirty="0">
                <a:solidFill>
                  <a:srgbClr val="FF0000"/>
                </a:solidFill>
                <a:latin typeface="한컴산뜻돋움"/>
                <a:cs typeface="한컴산뜻돋움"/>
              </a:rPr>
              <a:t>changeText(hexNumber)</a:t>
            </a:r>
            <a:r>
              <a:rPr sz="2000" spc="-45" dirty="0">
                <a:solidFill>
                  <a:srgbClr val="FF0000"/>
                </a:solidFill>
                <a:latin typeface="한컴산뜻돋움"/>
                <a:cs typeface="한컴산뜻돋움"/>
              </a:rPr>
              <a:t> </a:t>
            </a:r>
            <a:r>
              <a:rPr sz="2000" spc="-50" dirty="0">
                <a:latin typeface="한컴산뜻돋움"/>
                <a:cs typeface="한컴산뜻돋움"/>
              </a:rPr>
              <a:t>{ </a:t>
            </a:r>
            <a:r>
              <a:rPr sz="2000" spc="-10" dirty="0">
                <a:latin typeface="한컴산뜻돋움"/>
                <a:cs typeface="한컴산뜻돋움"/>
              </a:rPr>
              <a:t>document</a:t>
            </a:r>
            <a:r>
              <a:rPr sz="2000" spc="-10" dirty="0">
                <a:solidFill>
                  <a:srgbClr val="FF0000"/>
                </a:solidFill>
                <a:latin typeface="한컴산뜻돋움"/>
                <a:cs typeface="한컴산뜻돋움"/>
              </a:rPr>
              <a:t>.</a:t>
            </a:r>
            <a:r>
              <a:rPr sz="2000" spc="-10" dirty="0">
                <a:solidFill>
                  <a:srgbClr val="00AFEF"/>
                </a:solidFill>
                <a:latin typeface="한컴산뜻돋움"/>
                <a:cs typeface="한컴산뜻돋움"/>
              </a:rPr>
              <a:t>fgColor</a:t>
            </a:r>
            <a:r>
              <a:rPr sz="2000" spc="-10" dirty="0">
                <a:solidFill>
                  <a:srgbClr val="FF0000"/>
                </a:solidFill>
                <a:latin typeface="한컴산뜻돋움"/>
                <a:cs typeface="한컴산뜻돋움"/>
              </a:rPr>
              <a:t>=hexNumber</a:t>
            </a:r>
            <a:r>
              <a:rPr sz="2000" spc="-50" dirty="0">
                <a:solidFill>
                  <a:srgbClr val="FF0000"/>
                </a:solidFill>
                <a:latin typeface="한컴산뜻돋움"/>
                <a:cs typeface="한컴산뜻돋움"/>
              </a:rPr>
              <a:t> </a:t>
            </a:r>
            <a:r>
              <a:rPr sz="2000" spc="-50" dirty="0">
                <a:latin typeface="한컴산뜻돋움"/>
                <a:cs typeface="한컴산뜻돋움"/>
              </a:rPr>
              <a:t>}</a:t>
            </a:r>
            <a:endParaRPr sz="2000">
              <a:latin typeface="한컴산뜻돋움"/>
              <a:cs typeface="한컴산뜻돋움"/>
            </a:endParaRPr>
          </a:p>
          <a:p>
            <a:pPr marL="12700">
              <a:lnSpc>
                <a:spcPct val="100000"/>
              </a:lnSpc>
              <a:spcBef>
                <a:spcPts val="5"/>
              </a:spcBef>
            </a:pPr>
            <a:r>
              <a:rPr sz="2000" spc="-10" dirty="0">
                <a:latin typeface="한컴산뜻돋움"/>
                <a:cs typeface="한컴산뜻돋움"/>
              </a:rPr>
              <a:t>&lt;/SCRIPT&gt;</a:t>
            </a:r>
            <a:endParaRPr sz="2000">
              <a:latin typeface="한컴산뜻돋움"/>
              <a:cs typeface="한컴산뜻돋움"/>
            </a:endParaRPr>
          </a:p>
          <a:p>
            <a:pPr marL="12700">
              <a:lnSpc>
                <a:spcPct val="100000"/>
              </a:lnSpc>
            </a:pPr>
            <a:r>
              <a:rPr sz="2000" spc="-10" dirty="0">
                <a:solidFill>
                  <a:srgbClr val="0000FF"/>
                </a:solidFill>
                <a:latin typeface="한컴산뜻돋움"/>
                <a:cs typeface="한컴산뜻돋움"/>
              </a:rPr>
              <a:t>&lt;/HEAD&gt;</a:t>
            </a:r>
            <a:endParaRPr sz="2000">
              <a:latin typeface="한컴산뜻돋움"/>
              <a:cs typeface="한컴산뜻돋움"/>
            </a:endParaRPr>
          </a:p>
          <a:p>
            <a:pPr marL="12700">
              <a:lnSpc>
                <a:spcPct val="100000"/>
              </a:lnSpc>
            </a:pPr>
            <a:r>
              <a:rPr sz="2000" spc="-10" dirty="0">
                <a:solidFill>
                  <a:srgbClr val="0000FF"/>
                </a:solidFill>
                <a:latin typeface="한컴산뜻돋움"/>
                <a:cs typeface="한컴산뜻돋움"/>
              </a:rPr>
              <a:t>&lt;BODY&gt;</a:t>
            </a:r>
            <a:endParaRPr sz="2000">
              <a:latin typeface="한컴산뜻돋움"/>
              <a:cs typeface="한컴산뜻돋움"/>
            </a:endParaRPr>
          </a:p>
          <a:p>
            <a:pPr marL="12700">
              <a:lnSpc>
                <a:spcPct val="100000"/>
              </a:lnSpc>
            </a:pPr>
            <a:r>
              <a:rPr sz="2000" dirty="0">
                <a:solidFill>
                  <a:srgbClr val="0000FF"/>
                </a:solidFill>
                <a:latin typeface="한컴산뜻돋움"/>
                <a:cs typeface="한컴산뜻돋움"/>
              </a:rPr>
              <a:t>~</a:t>
            </a:r>
            <a:r>
              <a:rPr sz="2000" spc="-85" dirty="0">
                <a:solidFill>
                  <a:srgbClr val="0000FF"/>
                </a:solidFill>
                <a:latin typeface="한컴산뜻돋움"/>
                <a:cs typeface="한컴산뜻돋움"/>
              </a:rPr>
              <a:t> </a:t>
            </a:r>
            <a:r>
              <a:rPr sz="2000" spc="600" dirty="0">
                <a:solidFill>
                  <a:srgbClr val="0000FF"/>
                </a:solidFill>
                <a:latin typeface="휴먼아미체"/>
                <a:cs typeface="휴먼아미체"/>
              </a:rPr>
              <a:t>이하</a:t>
            </a:r>
            <a:r>
              <a:rPr sz="2000" spc="-375" dirty="0">
                <a:solidFill>
                  <a:srgbClr val="0000FF"/>
                </a:solidFill>
                <a:latin typeface="휴먼아미체"/>
                <a:cs typeface="휴먼아미체"/>
              </a:rPr>
              <a:t> </a:t>
            </a:r>
            <a:r>
              <a:rPr sz="2000" spc="484" dirty="0">
                <a:solidFill>
                  <a:srgbClr val="0000FF"/>
                </a:solidFill>
                <a:latin typeface="휴먼아미체"/>
                <a:cs typeface="휴먼아미체"/>
              </a:rPr>
              <a:t>생략</a:t>
            </a:r>
            <a:r>
              <a:rPr sz="2000" spc="-360" dirty="0">
                <a:solidFill>
                  <a:srgbClr val="0000FF"/>
                </a:solidFill>
                <a:latin typeface="휴먼아미체"/>
                <a:cs typeface="휴먼아미체"/>
              </a:rPr>
              <a:t> </a:t>
            </a:r>
            <a:r>
              <a:rPr sz="2000" spc="-50" dirty="0">
                <a:solidFill>
                  <a:srgbClr val="0000FF"/>
                </a:solidFill>
                <a:latin typeface="한컴산뜻돋움"/>
                <a:cs typeface="한컴산뜻돋움"/>
              </a:rPr>
              <a:t>~</a:t>
            </a:r>
            <a:endParaRPr sz="2000">
              <a:latin typeface="한컴산뜻돋움"/>
              <a:cs typeface="한컴산뜻돋움"/>
            </a:endParaRPr>
          </a:p>
          <a:p>
            <a:pPr marL="12700">
              <a:lnSpc>
                <a:spcPct val="100000"/>
              </a:lnSpc>
            </a:pPr>
            <a:r>
              <a:rPr sz="2000" spc="-10" dirty="0">
                <a:solidFill>
                  <a:srgbClr val="0000FF"/>
                </a:solidFill>
                <a:latin typeface="한컴산뜻돋움"/>
                <a:cs typeface="한컴산뜻돋움"/>
              </a:rPr>
              <a:t>&lt;/HTML&gt;</a:t>
            </a:r>
            <a:endParaRPr sz="2000">
              <a:latin typeface="한컴산뜻돋움"/>
              <a:cs typeface="한컴산뜻돋움"/>
            </a:endParaRPr>
          </a:p>
        </p:txBody>
      </p:sp>
      <p:pic>
        <p:nvPicPr>
          <p:cNvPr id="9" name="object 9"/>
          <p:cNvPicPr/>
          <p:nvPr/>
        </p:nvPicPr>
        <p:blipFill>
          <a:blip r:embed="rId3" cstate="print"/>
          <a:stretch>
            <a:fillRect/>
          </a:stretch>
        </p:blipFill>
        <p:spPr>
          <a:xfrm>
            <a:off x="6173723" y="2793492"/>
            <a:ext cx="5076444" cy="3464052"/>
          </a:xfrm>
          <a:prstGeom prst="rect">
            <a:avLst/>
          </a:prstGeom>
        </p:spPr>
      </p:pic>
      <p:sp>
        <p:nvSpPr>
          <p:cNvPr id="10" name="object 10"/>
          <p:cNvSpPr txBox="1"/>
          <p:nvPr/>
        </p:nvSpPr>
        <p:spPr>
          <a:xfrm>
            <a:off x="9109309" y="2598501"/>
            <a:ext cx="1816735" cy="186690"/>
          </a:xfrm>
          <a:prstGeom prst="rect">
            <a:avLst/>
          </a:prstGeom>
        </p:spPr>
        <p:txBody>
          <a:bodyPr vert="horz" wrap="square" lIns="0" tIns="13335" rIns="0" bIns="0" rtlCol="0">
            <a:spAutoFit/>
          </a:bodyPr>
          <a:lstStyle/>
          <a:p>
            <a:pPr marL="12700">
              <a:lnSpc>
                <a:spcPct val="100000"/>
              </a:lnSpc>
              <a:spcBef>
                <a:spcPts val="105"/>
              </a:spcBef>
            </a:pPr>
            <a:r>
              <a:rPr sz="1050" spc="260" dirty="0">
                <a:solidFill>
                  <a:srgbClr val="585858"/>
                </a:solidFill>
                <a:latin typeface="한컴산뜻돋움"/>
                <a:cs typeface="한컴산뜻돋움"/>
              </a:rPr>
              <a:t>[</a:t>
            </a:r>
            <a:r>
              <a:rPr sz="1050" spc="260" dirty="0">
                <a:solidFill>
                  <a:srgbClr val="585858"/>
                </a:solidFill>
                <a:latin typeface="휴먼아미체"/>
                <a:cs typeface="휴먼아미체"/>
              </a:rPr>
              <a:t>이미지</a:t>
            </a:r>
            <a:r>
              <a:rPr sz="1050" spc="-225" dirty="0">
                <a:solidFill>
                  <a:srgbClr val="585858"/>
                </a:solidFill>
                <a:latin typeface="휴먼아미체"/>
                <a:cs typeface="휴먼아미체"/>
              </a:rPr>
              <a:t> </a:t>
            </a:r>
            <a:r>
              <a:rPr sz="1050" dirty="0">
                <a:solidFill>
                  <a:srgbClr val="585858"/>
                </a:solidFill>
                <a:latin typeface="한컴산뜻돋움"/>
                <a:cs typeface="한컴산뜻돋움"/>
              </a:rPr>
              <a:t>&amp;</a:t>
            </a:r>
            <a:r>
              <a:rPr sz="1050" spc="-40" dirty="0">
                <a:solidFill>
                  <a:srgbClr val="585858"/>
                </a:solidFill>
                <a:latin typeface="한컴산뜻돋움"/>
                <a:cs typeface="한컴산뜻돋움"/>
              </a:rPr>
              <a:t> </a:t>
            </a:r>
            <a:r>
              <a:rPr sz="1050" spc="270" dirty="0">
                <a:solidFill>
                  <a:srgbClr val="585858"/>
                </a:solidFill>
                <a:latin typeface="휴먼아미체"/>
                <a:cs typeface="휴먼아미체"/>
              </a:rPr>
              <a:t>어문</a:t>
            </a:r>
            <a:r>
              <a:rPr sz="1050" spc="270" dirty="0">
                <a:solidFill>
                  <a:srgbClr val="585858"/>
                </a:solidFill>
                <a:latin typeface="한컴산뜻돋움"/>
                <a:cs typeface="한컴산뜻돋움"/>
              </a:rPr>
              <a:t>]</a:t>
            </a:r>
            <a:r>
              <a:rPr sz="1050" spc="-75" dirty="0">
                <a:solidFill>
                  <a:srgbClr val="585858"/>
                </a:solidFill>
                <a:latin typeface="한컴산뜻돋움"/>
                <a:cs typeface="한컴산뜻돋움"/>
              </a:rPr>
              <a:t> </a:t>
            </a:r>
            <a:r>
              <a:rPr sz="1050" spc="405" dirty="0">
                <a:solidFill>
                  <a:srgbClr val="585858"/>
                </a:solidFill>
                <a:latin typeface="휴먼아미체"/>
                <a:cs typeface="휴먼아미체"/>
              </a:rPr>
              <a:t>교수자</a:t>
            </a:r>
            <a:r>
              <a:rPr sz="1050" spc="-220" dirty="0">
                <a:solidFill>
                  <a:srgbClr val="585858"/>
                </a:solidFill>
                <a:latin typeface="휴먼아미체"/>
                <a:cs typeface="휴먼아미체"/>
              </a:rPr>
              <a:t> </a:t>
            </a:r>
            <a:r>
              <a:rPr sz="1050" spc="245" dirty="0">
                <a:solidFill>
                  <a:srgbClr val="585858"/>
                </a:solidFill>
                <a:latin typeface="휴먼아미체"/>
                <a:cs typeface="휴먼아미체"/>
              </a:rPr>
              <a:t>자체제작</a:t>
            </a:r>
            <a:endParaRPr sz="1050">
              <a:latin typeface="휴먼아미체"/>
              <a:cs typeface="휴먼아미체"/>
            </a:endParaRPr>
          </a:p>
        </p:txBody>
      </p:sp>
      <p:grpSp>
        <p:nvGrpSpPr>
          <p:cNvPr id="11" name="object 11"/>
          <p:cNvGrpSpPr/>
          <p:nvPr/>
        </p:nvGrpSpPr>
        <p:grpSpPr>
          <a:xfrm>
            <a:off x="6403848" y="2593847"/>
            <a:ext cx="4651375" cy="4028440"/>
            <a:chOff x="6403848" y="2593847"/>
            <a:chExt cx="4651375" cy="4028440"/>
          </a:xfrm>
        </p:grpSpPr>
        <p:pic>
          <p:nvPicPr>
            <p:cNvPr id="12" name="object 12"/>
            <p:cNvPicPr/>
            <p:nvPr/>
          </p:nvPicPr>
          <p:blipFill>
            <a:blip r:embed="rId4" cstate="print"/>
            <a:stretch>
              <a:fillRect/>
            </a:stretch>
          </p:blipFill>
          <p:spPr>
            <a:xfrm>
              <a:off x="8855964" y="2593847"/>
              <a:ext cx="219455" cy="219455"/>
            </a:xfrm>
            <a:prstGeom prst="rect">
              <a:avLst/>
            </a:prstGeom>
          </p:spPr>
        </p:pic>
        <p:pic>
          <p:nvPicPr>
            <p:cNvPr id="13" name="object 13"/>
            <p:cNvPicPr/>
            <p:nvPr/>
          </p:nvPicPr>
          <p:blipFill>
            <a:blip r:embed="rId5" cstate="print"/>
            <a:stretch>
              <a:fillRect/>
            </a:stretch>
          </p:blipFill>
          <p:spPr>
            <a:xfrm>
              <a:off x="6403848" y="6234684"/>
              <a:ext cx="4651247" cy="387223"/>
            </a:xfrm>
            <a:prstGeom prst="rect">
              <a:avLst/>
            </a:prstGeom>
          </p:spPr>
        </p:pic>
      </p:grpSp>
      <p:sp>
        <p:nvSpPr>
          <p:cNvPr id="16" name="TextBox 15">
            <a:extLst>
              <a:ext uri="{FF2B5EF4-FFF2-40B4-BE49-F238E27FC236}">
                <a16:creationId xmlns:a16="http://schemas.microsoft.com/office/drawing/2014/main" id="{0C487D88-4878-41A6-9918-46E187228A6B}"/>
              </a:ext>
            </a:extLst>
          </p:cNvPr>
          <p:cNvSpPr txBox="1"/>
          <p:nvPr/>
        </p:nvSpPr>
        <p:spPr>
          <a:xfrm>
            <a:off x="306647" y="319086"/>
            <a:ext cx="9299995" cy="707886"/>
          </a:xfrm>
          <a:prstGeom prst="rect">
            <a:avLst/>
          </a:prstGeom>
          <a:noFill/>
        </p:spPr>
        <p:txBody>
          <a:bodyPr wrap="square">
            <a:spAutoFit/>
          </a:bodyPr>
          <a:lstStyle/>
          <a:p>
            <a:r>
              <a:rPr lang="ko-KR" altLang="en-US" sz="4000" dirty="0">
                <a:latin typeface="KoPubWorld돋움체 Bold" panose="00000800000000000000" pitchFamily="2" charset="-127"/>
                <a:ea typeface="KoPubWorld돋움체 Bold" panose="00000800000000000000" pitchFamily="2" charset="-127"/>
                <a:cs typeface="KoPubWorld돋움체 Bold" panose="00000800000000000000" pitchFamily="2" charset="-127"/>
              </a:rPr>
              <a:t>자바스크립트 선언 방법</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402228" y="971511"/>
            <a:ext cx="4366260" cy="391160"/>
          </a:xfrm>
          <a:prstGeom prst="rect">
            <a:avLst/>
          </a:prstGeom>
        </p:spPr>
        <p:txBody>
          <a:bodyPr vert="horz" wrap="square" lIns="0" tIns="12700" rIns="0" bIns="0" rtlCol="0">
            <a:spAutoFit/>
          </a:bodyPr>
          <a:lstStyle/>
          <a:p>
            <a:pPr marL="12700">
              <a:lnSpc>
                <a:spcPct val="100000"/>
              </a:lnSpc>
              <a:spcBef>
                <a:spcPts val="100"/>
              </a:spcBef>
            </a:pPr>
            <a:r>
              <a:rPr sz="2400" b="1" spc="-145" dirty="0" err="1">
                <a:solidFill>
                  <a:srgbClr val="00AFEF"/>
                </a:solidFill>
                <a:latin typeface="나눔고딕 ExtraBold"/>
                <a:cs typeface="나눔고딕 ExtraBold"/>
              </a:rPr>
              <a:t>내부</a:t>
            </a:r>
            <a:r>
              <a:rPr sz="2400" b="1" spc="-130" dirty="0">
                <a:solidFill>
                  <a:srgbClr val="00AFEF"/>
                </a:solidFill>
                <a:latin typeface="나눔고딕 ExtraBold"/>
                <a:cs typeface="나눔고딕 ExtraBold"/>
              </a:rPr>
              <a:t> </a:t>
            </a:r>
            <a:r>
              <a:rPr sz="2400" b="1" spc="-140" dirty="0">
                <a:solidFill>
                  <a:srgbClr val="00AFEF"/>
                </a:solidFill>
                <a:latin typeface="나눔고딕 ExtraBold"/>
                <a:cs typeface="나눔고딕 ExtraBold"/>
              </a:rPr>
              <a:t>스크립트를</a:t>
            </a:r>
            <a:r>
              <a:rPr sz="2400" b="1" spc="-135" dirty="0">
                <a:solidFill>
                  <a:srgbClr val="00AFEF"/>
                </a:solidFill>
                <a:latin typeface="나눔고딕 ExtraBold"/>
                <a:cs typeface="나눔고딕 ExtraBold"/>
              </a:rPr>
              <a:t> </a:t>
            </a:r>
            <a:r>
              <a:rPr sz="2400" b="1" spc="-145" dirty="0">
                <a:solidFill>
                  <a:srgbClr val="00AFEF"/>
                </a:solidFill>
                <a:latin typeface="나눔고딕 ExtraBold"/>
                <a:cs typeface="나눔고딕 ExtraBold"/>
              </a:rPr>
              <a:t>외부</a:t>
            </a:r>
            <a:r>
              <a:rPr sz="2400" b="1" spc="-130" dirty="0">
                <a:solidFill>
                  <a:srgbClr val="00AFEF"/>
                </a:solidFill>
                <a:latin typeface="나눔고딕 ExtraBold"/>
                <a:cs typeface="나눔고딕 ExtraBold"/>
              </a:rPr>
              <a:t> </a:t>
            </a:r>
            <a:r>
              <a:rPr sz="2400" b="1" spc="-75" dirty="0">
                <a:solidFill>
                  <a:srgbClr val="00AFEF"/>
                </a:solidFill>
                <a:latin typeface="나눔고딕 ExtraBold"/>
                <a:cs typeface="나눔고딕 ExtraBold"/>
              </a:rPr>
              <a:t>스크립트로</a:t>
            </a:r>
            <a:endParaRPr sz="2400" dirty="0">
              <a:latin typeface="나눔고딕 ExtraBold"/>
              <a:cs typeface="나눔고딕 ExtraBold"/>
            </a:endParaRPr>
          </a:p>
        </p:txBody>
      </p:sp>
      <p:sp>
        <p:nvSpPr>
          <p:cNvPr id="4" name="object 4"/>
          <p:cNvSpPr txBox="1"/>
          <p:nvPr/>
        </p:nvSpPr>
        <p:spPr>
          <a:xfrm>
            <a:off x="1478355" y="1613314"/>
            <a:ext cx="8658225" cy="756920"/>
          </a:xfrm>
          <a:prstGeom prst="rect">
            <a:avLst/>
          </a:prstGeom>
        </p:spPr>
        <p:txBody>
          <a:bodyPr vert="horz" wrap="square" lIns="0" tIns="12700" rIns="0" bIns="0" rtlCol="0">
            <a:spAutoFit/>
          </a:bodyPr>
          <a:lstStyle/>
          <a:p>
            <a:pPr marL="12700" marR="5080">
              <a:lnSpc>
                <a:spcPct val="100000"/>
              </a:lnSpc>
              <a:spcBef>
                <a:spcPts val="100"/>
              </a:spcBef>
            </a:pPr>
            <a:r>
              <a:rPr sz="2400" b="1" spc="-140" dirty="0">
                <a:solidFill>
                  <a:srgbClr val="3B4368"/>
                </a:solidFill>
                <a:latin typeface="나눔고딕 ExtraBold"/>
                <a:cs typeface="나눔고딕 ExtraBold"/>
              </a:rPr>
              <a:t>잘라내기</a:t>
            </a:r>
            <a:r>
              <a:rPr sz="2400" b="1" spc="-135" dirty="0">
                <a:solidFill>
                  <a:srgbClr val="3B4368"/>
                </a:solidFill>
                <a:latin typeface="나눔고딕 ExtraBold"/>
                <a:cs typeface="나눔고딕 ExtraBold"/>
              </a:rPr>
              <a:t> </a:t>
            </a:r>
            <a:r>
              <a:rPr sz="2400" b="1" spc="-145" dirty="0">
                <a:solidFill>
                  <a:srgbClr val="3B4368"/>
                </a:solidFill>
                <a:latin typeface="나눔고딕 ExtraBold"/>
                <a:cs typeface="나눔고딕 ExtraBold"/>
              </a:rPr>
              <a:t>하여</a:t>
            </a:r>
            <a:r>
              <a:rPr sz="2400" b="1" spc="-130" dirty="0">
                <a:solidFill>
                  <a:srgbClr val="3B4368"/>
                </a:solidFill>
                <a:latin typeface="나눔고딕 ExtraBold"/>
                <a:cs typeface="나눔고딕 ExtraBold"/>
              </a:rPr>
              <a:t> </a:t>
            </a:r>
            <a:r>
              <a:rPr sz="2400" b="1" spc="-145" dirty="0">
                <a:solidFill>
                  <a:srgbClr val="3B4368"/>
                </a:solidFill>
                <a:latin typeface="나눔고딕 ExtraBold"/>
                <a:cs typeface="나눔고딕 ExtraBold"/>
              </a:rPr>
              <a:t>새로운</a:t>
            </a:r>
            <a:r>
              <a:rPr sz="2400" b="1" spc="-114" dirty="0">
                <a:solidFill>
                  <a:srgbClr val="3B4368"/>
                </a:solidFill>
                <a:latin typeface="나눔고딕 ExtraBold"/>
                <a:cs typeface="나눔고딕 ExtraBold"/>
              </a:rPr>
              <a:t> </a:t>
            </a:r>
            <a:r>
              <a:rPr sz="2400" b="1" spc="-140" dirty="0">
                <a:solidFill>
                  <a:srgbClr val="3B4368"/>
                </a:solidFill>
                <a:latin typeface="나눔고딕 ExtraBold"/>
                <a:cs typeface="나눔고딕 ExtraBold"/>
              </a:rPr>
              <a:t>메모장에</a:t>
            </a:r>
            <a:r>
              <a:rPr sz="2400" b="1" spc="-130" dirty="0">
                <a:solidFill>
                  <a:srgbClr val="3B4368"/>
                </a:solidFill>
                <a:latin typeface="나눔고딕 ExtraBold"/>
                <a:cs typeface="나눔고딕 ExtraBold"/>
              </a:rPr>
              <a:t> </a:t>
            </a:r>
            <a:r>
              <a:rPr sz="2400" b="1" spc="-145" dirty="0">
                <a:solidFill>
                  <a:srgbClr val="3B4368"/>
                </a:solidFill>
                <a:latin typeface="나눔고딕 ExtraBold"/>
                <a:cs typeface="나눔고딕 ExtraBold"/>
              </a:rPr>
              <a:t>옮긴</a:t>
            </a:r>
            <a:r>
              <a:rPr sz="2400" b="1" spc="-130" dirty="0">
                <a:solidFill>
                  <a:srgbClr val="3B4368"/>
                </a:solidFill>
                <a:latin typeface="나눔고딕 ExtraBold"/>
                <a:cs typeface="나눔고딕 ExtraBold"/>
              </a:rPr>
              <a:t> </a:t>
            </a:r>
            <a:r>
              <a:rPr sz="2400" b="1" spc="-145" dirty="0">
                <a:solidFill>
                  <a:srgbClr val="3B4368"/>
                </a:solidFill>
                <a:latin typeface="나눔고딕 ExtraBold"/>
                <a:cs typeface="나눔고딕 ExtraBold"/>
              </a:rPr>
              <a:t>후</a:t>
            </a:r>
            <a:r>
              <a:rPr sz="2400" b="1" spc="-135" dirty="0">
                <a:solidFill>
                  <a:srgbClr val="3B4368"/>
                </a:solidFill>
                <a:latin typeface="나눔고딕 ExtraBold"/>
                <a:cs typeface="나눔고딕 ExtraBold"/>
              </a:rPr>
              <a:t> </a:t>
            </a:r>
            <a:r>
              <a:rPr sz="2400" b="1" spc="-140" dirty="0">
                <a:solidFill>
                  <a:srgbClr val="3B4368"/>
                </a:solidFill>
                <a:latin typeface="나눔고딕 ExtraBold"/>
                <a:cs typeface="나눔고딕 ExtraBold"/>
              </a:rPr>
              <a:t>확장자가</a:t>
            </a:r>
            <a:r>
              <a:rPr sz="2400" b="1" spc="-130" dirty="0">
                <a:solidFill>
                  <a:srgbClr val="3B4368"/>
                </a:solidFill>
                <a:latin typeface="나눔고딕 ExtraBold"/>
                <a:cs typeface="나눔고딕 ExtraBold"/>
              </a:rPr>
              <a:t> </a:t>
            </a:r>
            <a:r>
              <a:rPr sz="2400" b="1" spc="-35" dirty="0">
                <a:solidFill>
                  <a:srgbClr val="3B4368"/>
                </a:solidFill>
                <a:latin typeface="한컴산뜻돋움"/>
                <a:cs typeface="한컴산뜻돋움"/>
              </a:rPr>
              <a:t>.js</a:t>
            </a:r>
            <a:r>
              <a:rPr sz="2400" b="1" spc="-35" dirty="0">
                <a:solidFill>
                  <a:srgbClr val="3B4368"/>
                </a:solidFill>
                <a:latin typeface="나눔고딕 ExtraBold"/>
                <a:cs typeface="나눔고딕 ExtraBold"/>
              </a:rPr>
              <a:t>인</a:t>
            </a:r>
            <a:r>
              <a:rPr sz="2400" b="1" spc="-114" dirty="0">
                <a:solidFill>
                  <a:srgbClr val="3B4368"/>
                </a:solidFill>
                <a:latin typeface="나눔고딕 ExtraBold"/>
                <a:cs typeface="나눔고딕 ExtraBold"/>
              </a:rPr>
              <a:t> </a:t>
            </a:r>
            <a:r>
              <a:rPr sz="2400" b="1" spc="-145" dirty="0">
                <a:solidFill>
                  <a:srgbClr val="3B4368"/>
                </a:solidFill>
                <a:latin typeface="나눔고딕 ExtraBold"/>
                <a:cs typeface="나눔고딕 ExtraBold"/>
              </a:rPr>
              <a:t>파일로</a:t>
            </a:r>
            <a:r>
              <a:rPr sz="2400" b="1" spc="-130" dirty="0">
                <a:solidFill>
                  <a:srgbClr val="3B4368"/>
                </a:solidFill>
                <a:latin typeface="나눔고딕 ExtraBold"/>
                <a:cs typeface="나눔고딕 ExtraBold"/>
              </a:rPr>
              <a:t> </a:t>
            </a:r>
            <a:r>
              <a:rPr sz="2400" b="1" spc="-10" dirty="0">
                <a:solidFill>
                  <a:srgbClr val="3B4368"/>
                </a:solidFill>
                <a:latin typeface="나눔고딕 ExtraBold"/>
                <a:cs typeface="나눔고딕 ExtraBold"/>
              </a:rPr>
              <a:t>저장한다</a:t>
            </a:r>
            <a:r>
              <a:rPr sz="2400" b="1" spc="-10" dirty="0">
                <a:solidFill>
                  <a:srgbClr val="3B4368"/>
                </a:solidFill>
                <a:latin typeface="한컴산뜻돋움"/>
                <a:cs typeface="한컴산뜻돋움"/>
              </a:rPr>
              <a:t>. </a:t>
            </a:r>
            <a:r>
              <a:rPr sz="2400" b="1" spc="-145" dirty="0">
                <a:solidFill>
                  <a:srgbClr val="3B4368"/>
                </a:solidFill>
                <a:latin typeface="나눔고딕 ExtraBold"/>
                <a:cs typeface="나눔고딕 ExtraBold"/>
              </a:rPr>
              <a:t>예를</a:t>
            </a:r>
            <a:r>
              <a:rPr sz="2400" b="1" spc="-120" dirty="0">
                <a:solidFill>
                  <a:srgbClr val="3B4368"/>
                </a:solidFill>
                <a:latin typeface="나눔고딕 ExtraBold"/>
                <a:cs typeface="나눔고딕 ExtraBold"/>
              </a:rPr>
              <a:t> </a:t>
            </a:r>
            <a:r>
              <a:rPr sz="2400" b="1" spc="-145" dirty="0">
                <a:solidFill>
                  <a:srgbClr val="3B4368"/>
                </a:solidFill>
                <a:latin typeface="나눔고딕 ExtraBold"/>
                <a:cs typeface="나눔고딕 ExtraBold"/>
              </a:rPr>
              <a:t>들어</a:t>
            </a:r>
            <a:r>
              <a:rPr sz="2400" b="1" spc="-120" dirty="0">
                <a:solidFill>
                  <a:srgbClr val="3B4368"/>
                </a:solidFill>
                <a:latin typeface="나눔고딕 ExtraBold"/>
                <a:cs typeface="나눔고딕 ExtraBold"/>
              </a:rPr>
              <a:t> </a:t>
            </a:r>
            <a:r>
              <a:rPr sz="2400" b="1" spc="-25" dirty="0">
                <a:solidFill>
                  <a:srgbClr val="3B4368"/>
                </a:solidFill>
                <a:latin typeface="한컴산뜻돋움"/>
                <a:cs typeface="한컴산뜻돋움"/>
              </a:rPr>
              <a:t>mybg.js</a:t>
            </a:r>
            <a:r>
              <a:rPr sz="2400" b="1" spc="-25" dirty="0">
                <a:solidFill>
                  <a:srgbClr val="3B4368"/>
                </a:solidFill>
                <a:latin typeface="나눔고딕 ExtraBold"/>
                <a:cs typeface="나눔고딕 ExtraBold"/>
              </a:rPr>
              <a:t>로</a:t>
            </a:r>
            <a:r>
              <a:rPr sz="2400" b="1" spc="-120" dirty="0">
                <a:solidFill>
                  <a:srgbClr val="3B4368"/>
                </a:solidFill>
                <a:latin typeface="나눔고딕 ExtraBold"/>
                <a:cs typeface="나눔고딕 ExtraBold"/>
              </a:rPr>
              <a:t> </a:t>
            </a:r>
            <a:r>
              <a:rPr sz="2400" b="1" spc="-145" dirty="0">
                <a:solidFill>
                  <a:srgbClr val="3B4368"/>
                </a:solidFill>
                <a:latin typeface="나눔고딕 ExtraBold"/>
                <a:cs typeface="나눔고딕 ExtraBold"/>
              </a:rPr>
              <a:t>저장할</a:t>
            </a:r>
            <a:r>
              <a:rPr sz="2400" b="1" spc="-100" dirty="0">
                <a:solidFill>
                  <a:srgbClr val="3B4368"/>
                </a:solidFill>
                <a:latin typeface="나눔고딕 ExtraBold"/>
                <a:cs typeface="나눔고딕 ExtraBold"/>
              </a:rPr>
              <a:t> </a:t>
            </a:r>
            <a:r>
              <a:rPr sz="2400" b="1" spc="-145" dirty="0">
                <a:solidFill>
                  <a:srgbClr val="3B4368"/>
                </a:solidFill>
                <a:latin typeface="나눔고딕 ExtraBold"/>
                <a:cs typeface="나눔고딕 ExtraBold"/>
              </a:rPr>
              <a:t>수</a:t>
            </a:r>
            <a:r>
              <a:rPr sz="2400" b="1" spc="-130" dirty="0">
                <a:solidFill>
                  <a:srgbClr val="3B4368"/>
                </a:solidFill>
                <a:latin typeface="나눔고딕 ExtraBold"/>
                <a:cs typeface="나눔고딕 ExtraBold"/>
              </a:rPr>
              <a:t> </a:t>
            </a:r>
            <a:r>
              <a:rPr sz="2400" b="1" spc="-25" dirty="0">
                <a:solidFill>
                  <a:srgbClr val="3B4368"/>
                </a:solidFill>
                <a:latin typeface="나눔고딕 ExtraBold"/>
                <a:cs typeface="나눔고딕 ExtraBold"/>
              </a:rPr>
              <a:t>있다</a:t>
            </a:r>
            <a:r>
              <a:rPr sz="2400" b="1" spc="-25" dirty="0">
                <a:solidFill>
                  <a:srgbClr val="3B4368"/>
                </a:solidFill>
                <a:latin typeface="한컴산뜻돋움"/>
                <a:cs typeface="한컴산뜻돋움"/>
              </a:rPr>
              <a:t>.</a:t>
            </a:r>
            <a:endParaRPr sz="2400" dirty="0">
              <a:latin typeface="한컴산뜻돋움"/>
              <a:cs typeface="한컴산뜻돋움"/>
            </a:endParaRPr>
          </a:p>
        </p:txBody>
      </p:sp>
      <p:sp>
        <p:nvSpPr>
          <p:cNvPr id="5" name="object 5"/>
          <p:cNvSpPr/>
          <p:nvPr/>
        </p:nvSpPr>
        <p:spPr>
          <a:xfrm>
            <a:off x="491816" y="1640094"/>
            <a:ext cx="599440" cy="597535"/>
          </a:xfrm>
          <a:custGeom>
            <a:avLst/>
            <a:gdLst/>
            <a:ahLst/>
            <a:cxnLst/>
            <a:rect l="l" t="t" r="r" b="b"/>
            <a:pathLst>
              <a:path w="599440" h="597535">
                <a:moveTo>
                  <a:pt x="299466" y="0"/>
                </a:moveTo>
                <a:lnTo>
                  <a:pt x="250890" y="3909"/>
                </a:lnTo>
                <a:lnTo>
                  <a:pt x="204810" y="15227"/>
                </a:lnTo>
                <a:lnTo>
                  <a:pt x="161843" y="33340"/>
                </a:lnTo>
                <a:lnTo>
                  <a:pt x="122604" y="57631"/>
                </a:lnTo>
                <a:lnTo>
                  <a:pt x="87710" y="87487"/>
                </a:lnTo>
                <a:lnTo>
                  <a:pt x="57779" y="122291"/>
                </a:lnTo>
                <a:lnTo>
                  <a:pt x="33425" y="161430"/>
                </a:lnTo>
                <a:lnTo>
                  <a:pt x="15266" y="204289"/>
                </a:lnTo>
                <a:lnTo>
                  <a:pt x="3919" y="250251"/>
                </a:lnTo>
                <a:lnTo>
                  <a:pt x="0" y="298703"/>
                </a:lnTo>
                <a:lnTo>
                  <a:pt x="3919" y="347156"/>
                </a:lnTo>
                <a:lnTo>
                  <a:pt x="15266" y="393118"/>
                </a:lnTo>
                <a:lnTo>
                  <a:pt x="33425" y="435977"/>
                </a:lnTo>
                <a:lnTo>
                  <a:pt x="57779" y="475116"/>
                </a:lnTo>
                <a:lnTo>
                  <a:pt x="87710" y="509920"/>
                </a:lnTo>
                <a:lnTo>
                  <a:pt x="122604" y="539776"/>
                </a:lnTo>
                <a:lnTo>
                  <a:pt x="161843" y="564067"/>
                </a:lnTo>
                <a:lnTo>
                  <a:pt x="204810" y="582180"/>
                </a:lnTo>
                <a:lnTo>
                  <a:pt x="250890" y="593498"/>
                </a:lnTo>
                <a:lnTo>
                  <a:pt x="299466" y="597407"/>
                </a:lnTo>
                <a:lnTo>
                  <a:pt x="348041" y="593498"/>
                </a:lnTo>
                <a:lnTo>
                  <a:pt x="394121" y="582180"/>
                </a:lnTo>
                <a:lnTo>
                  <a:pt x="437088" y="564067"/>
                </a:lnTo>
                <a:lnTo>
                  <a:pt x="476327" y="539776"/>
                </a:lnTo>
                <a:lnTo>
                  <a:pt x="511221" y="509920"/>
                </a:lnTo>
                <a:lnTo>
                  <a:pt x="541152" y="475116"/>
                </a:lnTo>
                <a:lnTo>
                  <a:pt x="565506" y="435977"/>
                </a:lnTo>
                <a:lnTo>
                  <a:pt x="583665" y="393118"/>
                </a:lnTo>
                <a:lnTo>
                  <a:pt x="595012" y="347156"/>
                </a:lnTo>
                <a:lnTo>
                  <a:pt x="598932" y="298703"/>
                </a:lnTo>
                <a:lnTo>
                  <a:pt x="595012" y="250251"/>
                </a:lnTo>
                <a:lnTo>
                  <a:pt x="583665" y="204289"/>
                </a:lnTo>
                <a:lnTo>
                  <a:pt x="565506" y="161430"/>
                </a:lnTo>
                <a:lnTo>
                  <a:pt x="541152" y="122291"/>
                </a:lnTo>
                <a:lnTo>
                  <a:pt x="511221" y="87487"/>
                </a:lnTo>
                <a:lnTo>
                  <a:pt x="476327" y="57631"/>
                </a:lnTo>
                <a:lnTo>
                  <a:pt x="437088" y="33340"/>
                </a:lnTo>
                <a:lnTo>
                  <a:pt x="394121" y="15227"/>
                </a:lnTo>
                <a:lnTo>
                  <a:pt x="348041" y="3909"/>
                </a:lnTo>
                <a:lnTo>
                  <a:pt x="299466" y="0"/>
                </a:lnTo>
                <a:close/>
              </a:path>
            </a:pathLst>
          </a:custGeom>
          <a:solidFill>
            <a:srgbClr val="3B4368"/>
          </a:solidFill>
        </p:spPr>
        <p:txBody>
          <a:bodyPr wrap="square" lIns="0" tIns="0" rIns="0" bIns="0" rtlCol="0"/>
          <a:lstStyle/>
          <a:p>
            <a:endParaRPr/>
          </a:p>
        </p:txBody>
      </p:sp>
      <p:sp>
        <p:nvSpPr>
          <p:cNvPr id="6" name="object 6"/>
          <p:cNvSpPr txBox="1"/>
          <p:nvPr/>
        </p:nvSpPr>
        <p:spPr>
          <a:xfrm>
            <a:off x="631560" y="1650073"/>
            <a:ext cx="279400" cy="635000"/>
          </a:xfrm>
          <a:prstGeom prst="rect">
            <a:avLst/>
          </a:prstGeom>
        </p:spPr>
        <p:txBody>
          <a:bodyPr vert="horz" wrap="square" lIns="0" tIns="12065" rIns="0" bIns="0" rtlCol="0">
            <a:spAutoFit/>
          </a:bodyPr>
          <a:lstStyle/>
          <a:p>
            <a:pPr marL="12700">
              <a:lnSpc>
                <a:spcPct val="100000"/>
              </a:lnSpc>
              <a:spcBef>
                <a:spcPts val="95"/>
              </a:spcBef>
            </a:pPr>
            <a:r>
              <a:rPr sz="4000" b="1" spc="-204" dirty="0">
                <a:solidFill>
                  <a:srgbClr val="FFFFFF"/>
                </a:solidFill>
                <a:latin typeface="함초롬바탕"/>
                <a:cs typeface="함초롬바탕"/>
              </a:rPr>
              <a:t>2</a:t>
            </a:r>
            <a:endParaRPr sz="4000">
              <a:latin typeface="함초롬바탕"/>
              <a:cs typeface="함초롬바탕"/>
            </a:endParaRPr>
          </a:p>
        </p:txBody>
      </p:sp>
      <p:sp>
        <p:nvSpPr>
          <p:cNvPr id="7" name="object 7"/>
          <p:cNvSpPr txBox="1"/>
          <p:nvPr/>
        </p:nvSpPr>
        <p:spPr>
          <a:xfrm>
            <a:off x="6803630" y="3077472"/>
            <a:ext cx="1816735" cy="186690"/>
          </a:xfrm>
          <a:prstGeom prst="rect">
            <a:avLst/>
          </a:prstGeom>
        </p:spPr>
        <p:txBody>
          <a:bodyPr vert="horz" wrap="square" lIns="0" tIns="13335" rIns="0" bIns="0" rtlCol="0">
            <a:spAutoFit/>
          </a:bodyPr>
          <a:lstStyle/>
          <a:p>
            <a:pPr marL="12700">
              <a:lnSpc>
                <a:spcPct val="100000"/>
              </a:lnSpc>
              <a:spcBef>
                <a:spcPts val="105"/>
              </a:spcBef>
            </a:pPr>
            <a:r>
              <a:rPr sz="1050" spc="260" dirty="0">
                <a:solidFill>
                  <a:srgbClr val="585858"/>
                </a:solidFill>
                <a:latin typeface="한컴산뜻돋움"/>
                <a:cs typeface="한컴산뜻돋움"/>
              </a:rPr>
              <a:t>[</a:t>
            </a:r>
            <a:r>
              <a:rPr sz="1050" spc="260" dirty="0">
                <a:solidFill>
                  <a:srgbClr val="585858"/>
                </a:solidFill>
                <a:latin typeface="휴먼아미체"/>
                <a:cs typeface="휴먼아미체"/>
              </a:rPr>
              <a:t>이미지</a:t>
            </a:r>
            <a:r>
              <a:rPr sz="1050" spc="-225" dirty="0">
                <a:solidFill>
                  <a:srgbClr val="585858"/>
                </a:solidFill>
                <a:latin typeface="휴먼아미체"/>
                <a:cs typeface="휴먼아미체"/>
              </a:rPr>
              <a:t> </a:t>
            </a:r>
            <a:r>
              <a:rPr sz="1050" dirty="0">
                <a:solidFill>
                  <a:srgbClr val="585858"/>
                </a:solidFill>
                <a:latin typeface="한컴산뜻돋움"/>
                <a:cs typeface="한컴산뜻돋움"/>
              </a:rPr>
              <a:t>&amp;</a:t>
            </a:r>
            <a:r>
              <a:rPr sz="1050" spc="-40" dirty="0">
                <a:solidFill>
                  <a:srgbClr val="585858"/>
                </a:solidFill>
                <a:latin typeface="한컴산뜻돋움"/>
                <a:cs typeface="한컴산뜻돋움"/>
              </a:rPr>
              <a:t> </a:t>
            </a:r>
            <a:r>
              <a:rPr sz="1050" spc="270" dirty="0">
                <a:solidFill>
                  <a:srgbClr val="585858"/>
                </a:solidFill>
                <a:latin typeface="휴먼아미체"/>
                <a:cs typeface="휴먼아미체"/>
              </a:rPr>
              <a:t>어문</a:t>
            </a:r>
            <a:r>
              <a:rPr sz="1050" spc="270" dirty="0">
                <a:solidFill>
                  <a:srgbClr val="585858"/>
                </a:solidFill>
                <a:latin typeface="한컴산뜻돋움"/>
                <a:cs typeface="한컴산뜻돋움"/>
              </a:rPr>
              <a:t>]</a:t>
            </a:r>
            <a:r>
              <a:rPr sz="1050" spc="-75" dirty="0">
                <a:solidFill>
                  <a:srgbClr val="585858"/>
                </a:solidFill>
                <a:latin typeface="한컴산뜻돋움"/>
                <a:cs typeface="한컴산뜻돋움"/>
              </a:rPr>
              <a:t> </a:t>
            </a:r>
            <a:r>
              <a:rPr sz="1050" spc="405" dirty="0">
                <a:solidFill>
                  <a:srgbClr val="585858"/>
                </a:solidFill>
                <a:latin typeface="휴먼아미체"/>
                <a:cs typeface="휴먼아미체"/>
              </a:rPr>
              <a:t>교수자</a:t>
            </a:r>
            <a:r>
              <a:rPr sz="1050" spc="-220" dirty="0">
                <a:solidFill>
                  <a:srgbClr val="585858"/>
                </a:solidFill>
                <a:latin typeface="휴먼아미체"/>
                <a:cs typeface="휴먼아미체"/>
              </a:rPr>
              <a:t> </a:t>
            </a:r>
            <a:r>
              <a:rPr sz="1050" spc="245" dirty="0">
                <a:solidFill>
                  <a:srgbClr val="585858"/>
                </a:solidFill>
                <a:latin typeface="휴먼아미체"/>
                <a:cs typeface="휴먼아미체"/>
              </a:rPr>
              <a:t>자체제작</a:t>
            </a:r>
            <a:endParaRPr sz="1050">
              <a:latin typeface="휴먼아미체"/>
              <a:cs typeface="휴먼아미체"/>
            </a:endParaRPr>
          </a:p>
        </p:txBody>
      </p:sp>
      <p:grpSp>
        <p:nvGrpSpPr>
          <p:cNvPr id="8" name="object 8"/>
          <p:cNvGrpSpPr/>
          <p:nvPr/>
        </p:nvGrpSpPr>
        <p:grpSpPr>
          <a:xfrm>
            <a:off x="2630206" y="3072818"/>
            <a:ext cx="6032500" cy="3637915"/>
            <a:chOff x="2602992" y="2593847"/>
            <a:chExt cx="6032500" cy="3637915"/>
          </a:xfrm>
        </p:grpSpPr>
        <p:pic>
          <p:nvPicPr>
            <p:cNvPr id="9" name="object 9"/>
            <p:cNvPicPr/>
            <p:nvPr/>
          </p:nvPicPr>
          <p:blipFill>
            <a:blip r:embed="rId2" cstate="print"/>
            <a:stretch>
              <a:fillRect/>
            </a:stretch>
          </p:blipFill>
          <p:spPr>
            <a:xfrm>
              <a:off x="6522719" y="2593847"/>
              <a:ext cx="219455" cy="219455"/>
            </a:xfrm>
            <a:prstGeom prst="rect">
              <a:avLst/>
            </a:prstGeom>
          </p:spPr>
        </p:pic>
        <p:pic>
          <p:nvPicPr>
            <p:cNvPr id="10" name="object 10"/>
            <p:cNvPicPr/>
            <p:nvPr/>
          </p:nvPicPr>
          <p:blipFill>
            <a:blip r:embed="rId3" cstate="print"/>
            <a:stretch>
              <a:fillRect/>
            </a:stretch>
          </p:blipFill>
          <p:spPr>
            <a:xfrm>
              <a:off x="2602992" y="2813304"/>
              <a:ext cx="6031991" cy="3031236"/>
            </a:xfrm>
            <a:prstGeom prst="rect">
              <a:avLst/>
            </a:prstGeom>
          </p:spPr>
        </p:pic>
        <p:pic>
          <p:nvPicPr>
            <p:cNvPr id="11" name="object 11"/>
            <p:cNvPicPr/>
            <p:nvPr/>
          </p:nvPicPr>
          <p:blipFill>
            <a:blip r:embed="rId4" cstate="print"/>
            <a:stretch>
              <a:fillRect/>
            </a:stretch>
          </p:blipFill>
          <p:spPr>
            <a:xfrm>
              <a:off x="2796539" y="5844539"/>
              <a:ext cx="5643371" cy="387228"/>
            </a:xfrm>
            <a:prstGeom prst="rect">
              <a:avLst/>
            </a:prstGeom>
          </p:spPr>
        </p:pic>
      </p:grpSp>
      <p:sp>
        <p:nvSpPr>
          <p:cNvPr id="14" name="TextBox 13">
            <a:extLst>
              <a:ext uri="{FF2B5EF4-FFF2-40B4-BE49-F238E27FC236}">
                <a16:creationId xmlns:a16="http://schemas.microsoft.com/office/drawing/2014/main" id="{AC35DC35-C970-94C9-7411-CB7A47BBB18B}"/>
              </a:ext>
            </a:extLst>
          </p:cNvPr>
          <p:cNvSpPr txBox="1"/>
          <p:nvPr/>
        </p:nvSpPr>
        <p:spPr>
          <a:xfrm>
            <a:off x="306647" y="319086"/>
            <a:ext cx="9299995" cy="707886"/>
          </a:xfrm>
          <a:prstGeom prst="rect">
            <a:avLst/>
          </a:prstGeom>
          <a:noFill/>
        </p:spPr>
        <p:txBody>
          <a:bodyPr wrap="square">
            <a:spAutoFit/>
          </a:bodyPr>
          <a:lstStyle/>
          <a:p>
            <a:r>
              <a:rPr lang="ko-KR" altLang="en-US" sz="4000" dirty="0">
                <a:latin typeface="KoPubWorld돋움체 Bold" panose="00000800000000000000" pitchFamily="2" charset="-127"/>
                <a:ea typeface="KoPubWorld돋움체 Bold" panose="00000800000000000000" pitchFamily="2" charset="-127"/>
                <a:cs typeface="KoPubWorld돋움체 Bold" panose="00000800000000000000" pitchFamily="2" charset="-127"/>
              </a:rPr>
              <a:t>자바스크립트 선언 방법</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447390" y="956428"/>
            <a:ext cx="4366260" cy="391160"/>
          </a:xfrm>
          <a:prstGeom prst="rect">
            <a:avLst/>
          </a:prstGeom>
        </p:spPr>
        <p:txBody>
          <a:bodyPr vert="horz" wrap="square" lIns="0" tIns="12700" rIns="0" bIns="0" rtlCol="0">
            <a:spAutoFit/>
          </a:bodyPr>
          <a:lstStyle/>
          <a:p>
            <a:pPr marL="12700">
              <a:lnSpc>
                <a:spcPct val="100000"/>
              </a:lnSpc>
              <a:spcBef>
                <a:spcPts val="100"/>
              </a:spcBef>
            </a:pPr>
            <a:r>
              <a:rPr sz="2400" b="1" spc="-145" dirty="0" err="1">
                <a:solidFill>
                  <a:srgbClr val="00AFEF"/>
                </a:solidFill>
                <a:latin typeface="나눔고딕 ExtraBold"/>
                <a:cs typeface="나눔고딕 ExtraBold"/>
              </a:rPr>
              <a:t>내부</a:t>
            </a:r>
            <a:r>
              <a:rPr sz="2400" b="1" spc="-130" dirty="0">
                <a:solidFill>
                  <a:srgbClr val="00AFEF"/>
                </a:solidFill>
                <a:latin typeface="나눔고딕 ExtraBold"/>
                <a:cs typeface="나눔고딕 ExtraBold"/>
              </a:rPr>
              <a:t> </a:t>
            </a:r>
            <a:r>
              <a:rPr sz="2400" b="1" spc="-140" dirty="0">
                <a:solidFill>
                  <a:srgbClr val="00AFEF"/>
                </a:solidFill>
                <a:latin typeface="나눔고딕 ExtraBold"/>
                <a:cs typeface="나눔고딕 ExtraBold"/>
              </a:rPr>
              <a:t>스크립트를</a:t>
            </a:r>
            <a:r>
              <a:rPr sz="2400" b="1" spc="-135" dirty="0">
                <a:solidFill>
                  <a:srgbClr val="00AFEF"/>
                </a:solidFill>
                <a:latin typeface="나눔고딕 ExtraBold"/>
                <a:cs typeface="나눔고딕 ExtraBold"/>
              </a:rPr>
              <a:t> </a:t>
            </a:r>
            <a:r>
              <a:rPr sz="2400" b="1" spc="-145" dirty="0">
                <a:solidFill>
                  <a:srgbClr val="00AFEF"/>
                </a:solidFill>
                <a:latin typeface="나눔고딕 ExtraBold"/>
                <a:cs typeface="나눔고딕 ExtraBold"/>
              </a:rPr>
              <a:t>외부</a:t>
            </a:r>
            <a:r>
              <a:rPr sz="2400" b="1" spc="-130" dirty="0">
                <a:solidFill>
                  <a:srgbClr val="00AFEF"/>
                </a:solidFill>
                <a:latin typeface="나눔고딕 ExtraBold"/>
                <a:cs typeface="나눔고딕 ExtraBold"/>
              </a:rPr>
              <a:t> </a:t>
            </a:r>
            <a:r>
              <a:rPr sz="2400" b="1" spc="-75" dirty="0">
                <a:solidFill>
                  <a:srgbClr val="00AFEF"/>
                </a:solidFill>
                <a:latin typeface="나눔고딕 ExtraBold"/>
                <a:cs typeface="나눔고딕 ExtraBold"/>
              </a:rPr>
              <a:t>스크립트로</a:t>
            </a:r>
            <a:endParaRPr sz="2400" dirty="0">
              <a:latin typeface="나눔고딕 ExtraBold"/>
              <a:cs typeface="나눔고딕 ExtraBold"/>
            </a:endParaRPr>
          </a:p>
        </p:txBody>
      </p:sp>
      <p:sp>
        <p:nvSpPr>
          <p:cNvPr id="4" name="object 4"/>
          <p:cNvSpPr txBox="1"/>
          <p:nvPr/>
        </p:nvSpPr>
        <p:spPr>
          <a:xfrm>
            <a:off x="1489241" y="1548157"/>
            <a:ext cx="9939655" cy="1686560"/>
          </a:xfrm>
          <a:prstGeom prst="rect">
            <a:avLst/>
          </a:prstGeom>
        </p:spPr>
        <p:txBody>
          <a:bodyPr vert="horz" wrap="square" lIns="0" tIns="12700" rIns="0" bIns="0" rtlCol="0">
            <a:spAutoFit/>
          </a:bodyPr>
          <a:lstStyle/>
          <a:p>
            <a:pPr marL="12700" marR="5080">
              <a:lnSpc>
                <a:spcPct val="100000"/>
              </a:lnSpc>
              <a:spcBef>
                <a:spcPts val="100"/>
              </a:spcBef>
            </a:pPr>
            <a:r>
              <a:rPr sz="2400" b="1" dirty="0">
                <a:solidFill>
                  <a:srgbClr val="3B4368"/>
                </a:solidFill>
                <a:latin typeface="한컴산뜻돋움"/>
                <a:cs typeface="한컴산뜻돋움"/>
              </a:rPr>
              <a:t>&lt;SCRIPT&gt;</a:t>
            </a:r>
            <a:r>
              <a:rPr sz="2400" b="1" spc="-55" dirty="0">
                <a:solidFill>
                  <a:srgbClr val="3B4368"/>
                </a:solidFill>
                <a:latin typeface="한컴산뜻돋움"/>
                <a:cs typeface="한컴산뜻돋움"/>
              </a:rPr>
              <a:t> </a:t>
            </a:r>
            <a:r>
              <a:rPr sz="2400" b="1" spc="-145" dirty="0">
                <a:solidFill>
                  <a:srgbClr val="3B4368"/>
                </a:solidFill>
                <a:latin typeface="나눔고딕 ExtraBold"/>
                <a:cs typeface="나눔고딕 ExtraBold"/>
              </a:rPr>
              <a:t>태그</a:t>
            </a:r>
            <a:r>
              <a:rPr sz="2400" b="1" spc="-120" dirty="0">
                <a:solidFill>
                  <a:srgbClr val="3B4368"/>
                </a:solidFill>
                <a:latin typeface="나눔고딕 ExtraBold"/>
                <a:cs typeface="나눔고딕 ExtraBold"/>
              </a:rPr>
              <a:t> </a:t>
            </a:r>
            <a:r>
              <a:rPr sz="2400" b="1" spc="-145" dirty="0">
                <a:solidFill>
                  <a:srgbClr val="3B4368"/>
                </a:solidFill>
                <a:latin typeface="나눔고딕 ExtraBold"/>
                <a:cs typeface="나눔고딕 ExtraBold"/>
              </a:rPr>
              <a:t>안에</a:t>
            </a:r>
            <a:r>
              <a:rPr sz="2400" b="1" spc="-120" dirty="0">
                <a:solidFill>
                  <a:srgbClr val="3B4368"/>
                </a:solidFill>
                <a:latin typeface="나눔고딕 ExtraBold"/>
                <a:cs typeface="나눔고딕 ExtraBold"/>
              </a:rPr>
              <a:t> </a:t>
            </a:r>
            <a:r>
              <a:rPr sz="2400" b="1" spc="-75" dirty="0">
                <a:solidFill>
                  <a:srgbClr val="3B4368"/>
                </a:solidFill>
                <a:latin typeface="한컴산뜻돋움"/>
                <a:cs typeface="한컴산뜻돋움"/>
              </a:rPr>
              <a:t>src="</a:t>
            </a:r>
            <a:r>
              <a:rPr sz="2400" b="1" spc="-75" dirty="0">
                <a:solidFill>
                  <a:srgbClr val="3B4368"/>
                </a:solidFill>
                <a:latin typeface="나눔고딕 ExtraBold"/>
                <a:cs typeface="나눔고딕 ExtraBold"/>
              </a:rPr>
              <a:t>스크립트</a:t>
            </a:r>
            <a:r>
              <a:rPr sz="2400" b="1" spc="-105" dirty="0">
                <a:solidFill>
                  <a:srgbClr val="3B4368"/>
                </a:solidFill>
                <a:latin typeface="나눔고딕 ExtraBold"/>
                <a:cs typeface="나눔고딕 ExtraBold"/>
              </a:rPr>
              <a:t> </a:t>
            </a:r>
            <a:r>
              <a:rPr sz="2400" b="1" spc="-114" dirty="0">
                <a:solidFill>
                  <a:srgbClr val="3B4368"/>
                </a:solidFill>
                <a:latin typeface="나눔고딕 ExtraBold"/>
                <a:cs typeface="나눔고딕 ExtraBold"/>
              </a:rPr>
              <a:t>파일</a:t>
            </a:r>
            <a:r>
              <a:rPr sz="2400" b="1" spc="-114" dirty="0">
                <a:solidFill>
                  <a:srgbClr val="3B4368"/>
                </a:solidFill>
                <a:latin typeface="한컴산뜻돋움"/>
                <a:cs typeface="한컴산뜻돋움"/>
              </a:rPr>
              <a:t>"</a:t>
            </a:r>
            <a:r>
              <a:rPr sz="2400" b="1" spc="-114" dirty="0">
                <a:solidFill>
                  <a:srgbClr val="3B4368"/>
                </a:solidFill>
                <a:latin typeface="나눔고딕 ExtraBold"/>
                <a:cs typeface="나눔고딕 ExtraBold"/>
              </a:rPr>
              <a:t>을</a:t>
            </a:r>
            <a:r>
              <a:rPr sz="2400" b="1" spc="-120" dirty="0">
                <a:solidFill>
                  <a:srgbClr val="3B4368"/>
                </a:solidFill>
                <a:latin typeface="나눔고딕 ExtraBold"/>
                <a:cs typeface="나눔고딕 ExtraBold"/>
              </a:rPr>
              <a:t> 추가한다</a:t>
            </a:r>
            <a:r>
              <a:rPr sz="2400" b="1" spc="-120" dirty="0">
                <a:solidFill>
                  <a:srgbClr val="3B4368"/>
                </a:solidFill>
                <a:latin typeface="한컴산뜻돋움"/>
                <a:cs typeface="한컴산뜻돋움"/>
              </a:rPr>
              <a:t>.</a:t>
            </a:r>
            <a:r>
              <a:rPr sz="2400" b="1" spc="-65" dirty="0">
                <a:solidFill>
                  <a:srgbClr val="3B4368"/>
                </a:solidFill>
                <a:latin typeface="한컴산뜻돋움"/>
                <a:cs typeface="한컴산뜻돋움"/>
              </a:rPr>
              <a:t> </a:t>
            </a:r>
            <a:r>
              <a:rPr sz="2400" b="1" spc="-140" dirty="0">
                <a:solidFill>
                  <a:srgbClr val="3B4368"/>
                </a:solidFill>
                <a:latin typeface="나눔고딕 ExtraBold"/>
                <a:cs typeface="나눔고딕 ExtraBold"/>
              </a:rPr>
              <a:t>여기에서</a:t>
            </a:r>
            <a:r>
              <a:rPr sz="2400" b="1" spc="-120" dirty="0">
                <a:solidFill>
                  <a:srgbClr val="3B4368"/>
                </a:solidFill>
                <a:latin typeface="나눔고딕 ExtraBold"/>
                <a:cs typeface="나눔고딕 ExtraBold"/>
              </a:rPr>
              <a:t> </a:t>
            </a:r>
            <a:r>
              <a:rPr sz="2400" b="1" spc="-120" dirty="0">
                <a:solidFill>
                  <a:srgbClr val="3B4368"/>
                </a:solidFill>
                <a:latin typeface="한컴산뜻돋움"/>
                <a:cs typeface="한컴산뜻돋움"/>
              </a:rPr>
              <a:t>"</a:t>
            </a:r>
            <a:r>
              <a:rPr sz="2400" b="1" spc="-120" dirty="0">
                <a:solidFill>
                  <a:srgbClr val="3B4368"/>
                </a:solidFill>
                <a:latin typeface="나눔고딕 ExtraBold"/>
                <a:cs typeface="나눔고딕 ExtraBold"/>
              </a:rPr>
              <a:t>스크립트</a:t>
            </a:r>
            <a:r>
              <a:rPr sz="2400" b="1" spc="-105" dirty="0">
                <a:solidFill>
                  <a:srgbClr val="3B4368"/>
                </a:solidFill>
                <a:latin typeface="나눔고딕 ExtraBold"/>
                <a:cs typeface="나눔고딕 ExtraBold"/>
              </a:rPr>
              <a:t> </a:t>
            </a:r>
            <a:r>
              <a:rPr sz="2400" b="1" spc="-20" dirty="0">
                <a:solidFill>
                  <a:srgbClr val="3B4368"/>
                </a:solidFill>
                <a:latin typeface="나눔고딕 ExtraBold"/>
                <a:cs typeface="나눔고딕 ExtraBold"/>
              </a:rPr>
              <a:t>파일</a:t>
            </a:r>
            <a:r>
              <a:rPr sz="2400" b="1" spc="-20" dirty="0">
                <a:solidFill>
                  <a:srgbClr val="3B4368"/>
                </a:solidFill>
                <a:latin typeface="한컴산뜻돋움"/>
                <a:cs typeface="한컴산뜻돋움"/>
              </a:rPr>
              <a:t>"</a:t>
            </a:r>
            <a:r>
              <a:rPr sz="2400" b="1" spc="-20" dirty="0">
                <a:solidFill>
                  <a:srgbClr val="3B4368"/>
                </a:solidFill>
                <a:latin typeface="나눔고딕 ExtraBold"/>
                <a:cs typeface="나눔고딕 ExtraBold"/>
              </a:rPr>
              <a:t>은 </a:t>
            </a:r>
            <a:r>
              <a:rPr sz="2400" b="1" spc="-145" dirty="0">
                <a:solidFill>
                  <a:srgbClr val="3B4368"/>
                </a:solidFill>
                <a:latin typeface="나눔고딕 ExtraBold"/>
                <a:cs typeface="나눔고딕 ExtraBold"/>
              </a:rPr>
              <a:t>위</a:t>
            </a:r>
            <a:r>
              <a:rPr sz="2400" b="1" spc="-125" dirty="0">
                <a:solidFill>
                  <a:srgbClr val="3B4368"/>
                </a:solidFill>
                <a:latin typeface="나눔고딕 ExtraBold"/>
                <a:cs typeface="나눔고딕 ExtraBold"/>
              </a:rPr>
              <a:t> </a:t>
            </a:r>
            <a:r>
              <a:rPr sz="2400" b="1" spc="-105" dirty="0">
                <a:solidFill>
                  <a:srgbClr val="3B4368"/>
                </a:solidFill>
                <a:latin typeface="한컴산뜻돋움"/>
                <a:cs typeface="한컴산뜻돋움"/>
              </a:rPr>
              <a:t>1</a:t>
            </a:r>
            <a:r>
              <a:rPr sz="2400" b="1" spc="-105" dirty="0">
                <a:solidFill>
                  <a:srgbClr val="3B4368"/>
                </a:solidFill>
                <a:latin typeface="나눔고딕 ExtraBold"/>
                <a:cs typeface="나눔고딕 ExtraBold"/>
              </a:rPr>
              <a:t>번에서</a:t>
            </a:r>
            <a:r>
              <a:rPr sz="2400" b="1" spc="-125" dirty="0">
                <a:solidFill>
                  <a:srgbClr val="3B4368"/>
                </a:solidFill>
                <a:latin typeface="나눔고딕 ExtraBold"/>
                <a:cs typeface="나눔고딕 ExtraBold"/>
              </a:rPr>
              <a:t> </a:t>
            </a:r>
            <a:r>
              <a:rPr sz="2400" b="1" spc="-145" dirty="0">
                <a:solidFill>
                  <a:srgbClr val="3B4368"/>
                </a:solidFill>
                <a:latin typeface="나눔고딕 ExtraBold"/>
                <a:cs typeface="나눔고딕 ExtraBold"/>
              </a:rPr>
              <a:t>저장한</a:t>
            </a:r>
            <a:r>
              <a:rPr sz="2400" b="1" spc="-120" dirty="0">
                <a:solidFill>
                  <a:srgbClr val="3B4368"/>
                </a:solidFill>
                <a:latin typeface="나눔고딕 ExtraBold"/>
                <a:cs typeface="나눔고딕 ExtraBold"/>
              </a:rPr>
              <a:t> </a:t>
            </a:r>
            <a:r>
              <a:rPr sz="2400" b="1" spc="-145" dirty="0">
                <a:solidFill>
                  <a:srgbClr val="3B4368"/>
                </a:solidFill>
                <a:latin typeface="나눔고딕 ExtraBold"/>
                <a:cs typeface="나눔고딕 ExtraBold"/>
              </a:rPr>
              <a:t>외부</a:t>
            </a:r>
            <a:r>
              <a:rPr sz="2400" b="1" spc="-125" dirty="0">
                <a:solidFill>
                  <a:srgbClr val="3B4368"/>
                </a:solidFill>
                <a:latin typeface="나눔고딕 ExtraBold"/>
                <a:cs typeface="나눔고딕 ExtraBold"/>
              </a:rPr>
              <a:t> </a:t>
            </a:r>
            <a:r>
              <a:rPr sz="2400" b="1" spc="-140" dirty="0">
                <a:solidFill>
                  <a:srgbClr val="3B4368"/>
                </a:solidFill>
                <a:latin typeface="나눔고딕 ExtraBold"/>
                <a:cs typeface="나눔고딕 ExtraBold"/>
              </a:rPr>
              <a:t>스크립트</a:t>
            </a:r>
            <a:r>
              <a:rPr sz="2400" b="1" spc="-125" dirty="0">
                <a:solidFill>
                  <a:srgbClr val="3B4368"/>
                </a:solidFill>
                <a:latin typeface="나눔고딕 ExtraBold"/>
                <a:cs typeface="나눔고딕 ExtraBold"/>
              </a:rPr>
              <a:t> </a:t>
            </a:r>
            <a:r>
              <a:rPr sz="2400" b="1" spc="-120" dirty="0">
                <a:solidFill>
                  <a:srgbClr val="3B4368"/>
                </a:solidFill>
                <a:latin typeface="나눔고딕 ExtraBold"/>
                <a:cs typeface="나눔고딕 ExtraBold"/>
              </a:rPr>
              <a:t>파일이다</a:t>
            </a:r>
            <a:r>
              <a:rPr sz="2400" b="1" spc="-120" dirty="0">
                <a:solidFill>
                  <a:srgbClr val="3B4368"/>
                </a:solidFill>
                <a:latin typeface="한컴산뜻돋움"/>
                <a:cs typeface="한컴산뜻돋움"/>
              </a:rPr>
              <a:t>.</a:t>
            </a:r>
            <a:r>
              <a:rPr sz="2400" b="1" spc="-70" dirty="0">
                <a:solidFill>
                  <a:srgbClr val="3B4368"/>
                </a:solidFill>
                <a:latin typeface="한컴산뜻돋움"/>
                <a:cs typeface="한컴산뜻돋움"/>
              </a:rPr>
              <a:t> </a:t>
            </a:r>
            <a:r>
              <a:rPr sz="2400" b="1" spc="-145" dirty="0">
                <a:solidFill>
                  <a:srgbClr val="3B4368"/>
                </a:solidFill>
                <a:latin typeface="나눔고딕 ExtraBold"/>
                <a:cs typeface="나눔고딕 ExtraBold"/>
              </a:rPr>
              <a:t>파일의</a:t>
            </a:r>
            <a:r>
              <a:rPr sz="2400" b="1" spc="-125" dirty="0">
                <a:solidFill>
                  <a:srgbClr val="3B4368"/>
                </a:solidFill>
                <a:latin typeface="나눔고딕 ExtraBold"/>
                <a:cs typeface="나눔고딕 ExtraBold"/>
              </a:rPr>
              <a:t> </a:t>
            </a:r>
            <a:r>
              <a:rPr sz="2400" b="1" spc="-145" dirty="0">
                <a:solidFill>
                  <a:srgbClr val="3B4368"/>
                </a:solidFill>
                <a:latin typeface="나눔고딕 ExtraBold"/>
                <a:cs typeface="나눔고딕 ExtraBold"/>
              </a:rPr>
              <a:t>경로를</a:t>
            </a:r>
            <a:r>
              <a:rPr sz="2400" b="1" spc="-120" dirty="0">
                <a:solidFill>
                  <a:srgbClr val="3B4368"/>
                </a:solidFill>
                <a:latin typeface="나눔고딕 ExtraBold"/>
                <a:cs typeface="나눔고딕 ExtraBold"/>
              </a:rPr>
              <a:t> </a:t>
            </a:r>
            <a:r>
              <a:rPr sz="2400" b="1" spc="-145" dirty="0">
                <a:solidFill>
                  <a:srgbClr val="3B4368"/>
                </a:solidFill>
                <a:latin typeface="나눔고딕 ExtraBold"/>
                <a:cs typeface="나눔고딕 ExtraBold"/>
              </a:rPr>
              <a:t>생각해서</a:t>
            </a:r>
            <a:r>
              <a:rPr sz="2400" b="1" spc="-110" dirty="0">
                <a:solidFill>
                  <a:srgbClr val="3B4368"/>
                </a:solidFill>
                <a:latin typeface="나눔고딕 ExtraBold"/>
                <a:cs typeface="나눔고딕 ExtraBold"/>
              </a:rPr>
              <a:t> </a:t>
            </a:r>
            <a:r>
              <a:rPr sz="2400" b="1" spc="-145" dirty="0">
                <a:solidFill>
                  <a:srgbClr val="3B4368"/>
                </a:solidFill>
                <a:latin typeface="나눔고딕 ExtraBold"/>
                <a:cs typeface="나눔고딕 ExtraBold"/>
              </a:rPr>
              <a:t>정확히</a:t>
            </a:r>
            <a:r>
              <a:rPr sz="2400" b="1" spc="-125" dirty="0">
                <a:solidFill>
                  <a:srgbClr val="3B4368"/>
                </a:solidFill>
                <a:latin typeface="나눔고딕 ExtraBold"/>
                <a:cs typeface="나눔고딕 ExtraBold"/>
              </a:rPr>
              <a:t> </a:t>
            </a:r>
            <a:r>
              <a:rPr sz="2400" b="1" spc="-25" dirty="0">
                <a:solidFill>
                  <a:srgbClr val="3B4368"/>
                </a:solidFill>
                <a:latin typeface="나눔고딕 ExtraBold"/>
                <a:cs typeface="나눔고딕 ExtraBold"/>
              </a:rPr>
              <a:t>적어야 </a:t>
            </a:r>
            <a:r>
              <a:rPr sz="2400" b="1" spc="-100" dirty="0">
                <a:solidFill>
                  <a:srgbClr val="3B4368"/>
                </a:solidFill>
                <a:latin typeface="나눔고딕 ExtraBold"/>
                <a:cs typeface="나눔고딕 ExtraBold"/>
              </a:rPr>
              <a:t>한다</a:t>
            </a:r>
            <a:r>
              <a:rPr sz="2400" b="1" spc="-100" dirty="0">
                <a:solidFill>
                  <a:srgbClr val="3B4368"/>
                </a:solidFill>
                <a:latin typeface="한컴산뜻돋움"/>
                <a:cs typeface="한컴산뜻돋움"/>
              </a:rPr>
              <a:t>.</a:t>
            </a:r>
            <a:r>
              <a:rPr sz="2400" b="1" spc="-80" dirty="0">
                <a:solidFill>
                  <a:srgbClr val="3B4368"/>
                </a:solidFill>
                <a:latin typeface="한컴산뜻돋움"/>
                <a:cs typeface="한컴산뜻돋움"/>
              </a:rPr>
              <a:t> </a:t>
            </a:r>
            <a:r>
              <a:rPr sz="2400" b="1" spc="-145" dirty="0">
                <a:solidFill>
                  <a:srgbClr val="3B4368"/>
                </a:solidFill>
                <a:latin typeface="나눔고딕 ExtraBold"/>
                <a:cs typeface="나눔고딕 ExtraBold"/>
              </a:rPr>
              <a:t>파일과</a:t>
            </a:r>
            <a:r>
              <a:rPr sz="2400" b="1" spc="-105" dirty="0">
                <a:solidFill>
                  <a:srgbClr val="3B4368"/>
                </a:solidFill>
                <a:latin typeface="나눔고딕 ExtraBold"/>
                <a:cs typeface="나눔고딕 ExtraBold"/>
              </a:rPr>
              <a:t> </a:t>
            </a:r>
            <a:r>
              <a:rPr sz="2400" b="1" dirty="0">
                <a:solidFill>
                  <a:srgbClr val="3B4368"/>
                </a:solidFill>
                <a:latin typeface="한컴산뜻돋움"/>
                <a:cs typeface="한컴산뜻돋움"/>
              </a:rPr>
              <a:t>html</a:t>
            </a:r>
            <a:r>
              <a:rPr sz="2400" b="1" spc="-60" dirty="0">
                <a:solidFill>
                  <a:srgbClr val="3B4368"/>
                </a:solidFill>
                <a:latin typeface="한컴산뜻돋움"/>
                <a:cs typeface="한컴산뜻돋움"/>
              </a:rPr>
              <a:t> </a:t>
            </a:r>
            <a:r>
              <a:rPr sz="2400" b="1" spc="-145" dirty="0">
                <a:solidFill>
                  <a:srgbClr val="3B4368"/>
                </a:solidFill>
                <a:latin typeface="나눔고딕 ExtraBold"/>
                <a:cs typeface="나눔고딕 ExtraBold"/>
              </a:rPr>
              <a:t>파일이</a:t>
            </a:r>
            <a:r>
              <a:rPr sz="2400" b="1" spc="-120" dirty="0">
                <a:solidFill>
                  <a:srgbClr val="3B4368"/>
                </a:solidFill>
                <a:latin typeface="나눔고딕 ExtraBold"/>
                <a:cs typeface="나눔고딕 ExtraBold"/>
              </a:rPr>
              <a:t> </a:t>
            </a:r>
            <a:r>
              <a:rPr sz="2400" b="1" spc="-145" dirty="0">
                <a:solidFill>
                  <a:srgbClr val="3B4368"/>
                </a:solidFill>
                <a:latin typeface="나눔고딕 ExtraBold"/>
                <a:cs typeface="나눔고딕 ExtraBold"/>
              </a:rPr>
              <a:t>같은</a:t>
            </a:r>
            <a:r>
              <a:rPr sz="2400" b="1" spc="-120" dirty="0">
                <a:solidFill>
                  <a:srgbClr val="3B4368"/>
                </a:solidFill>
                <a:latin typeface="나눔고딕 ExtraBold"/>
                <a:cs typeface="나눔고딕 ExtraBold"/>
              </a:rPr>
              <a:t> </a:t>
            </a:r>
            <a:r>
              <a:rPr sz="2400" b="1" spc="-145" dirty="0">
                <a:solidFill>
                  <a:srgbClr val="3B4368"/>
                </a:solidFill>
                <a:latin typeface="나눔고딕 ExtraBold"/>
                <a:cs typeface="나눔고딕 ExtraBold"/>
              </a:rPr>
              <a:t>폴더에</a:t>
            </a:r>
            <a:r>
              <a:rPr sz="2400" b="1" spc="-120" dirty="0">
                <a:solidFill>
                  <a:srgbClr val="3B4368"/>
                </a:solidFill>
                <a:latin typeface="나눔고딕 ExtraBold"/>
                <a:cs typeface="나눔고딕 ExtraBold"/>
              </a:rPr>
              <a:t> </a:t>
            </a:r>
            <a:r>
              <a:rPr sz="2400" b="1" spc="-145" dirty="0">
                <a:solidFill>
                  <a:srgbClr val="3B4368"/>
                </a:solidFill>
                <a:latin typeface="나눔고딕 ExtraBold"/>
                <a:cs typeface="나눔고딕 ExtraBold"/>
              </a:rPr>
              <a:t>있다면</a:t>
            </a:r>
            <a:r>
              <a:rPr sz="2400" b="1" spc="-105" dirty="0">
                <a:solidFill>
                  <a:srgbClr val="3B4368"/>
                </a:solidFill>
                <a:latin typeface="나눔고딕 ExtraBold"/>
                <a:cs typeface="나눔고딕 ExtraBold"/>
              </a:rPr>
              <a:t> </a:t>
            </a:r>
            <a:r>
              <a:rPr sz="2400" b="1" spc="-30" dirty="0">
                <a:solidFill>
                  <a:srgbClr val="3B4368"/>
                </a:solidFill>
                <a:latin typeface="한컴산뜻돋움"/>
                <a:cs typeface="한컴산뜻돋움"/>
              </a:rPr>
              <a:t>src="mybg.js"</a:t>
            </a:r>
            <a:r>
              <a:rPr sz="2400" b="1" spc="-30" dirty="0">
                <a:solidFill>
                  <a:srgbClr val="3B4368"/>
                </a:solidFill>
                <a:latin typeface="나눔고딕 ExtraBold"/>
                <a:cs typeface="나눔고딕 ExtraBold"/>
              </a:rPr>
              <a:t>처럼</a:t>
            </a:r>
            <a:r>
              <a:rPr sz="2400" b="1" spc="-120" dirty="0">
                <a:solidFill>
                  <a:srgbClr val="3B4368"/>
                </a:solidFill>
                <a:latin typeface="나눔고딕 ExtraBold"/>
                <a:cs typeface="나눔고딕 ExtraBold"/>
              </a:rPr>
              <a:t> </a:t>
            </a:r>
            <a:r>
              <a:rPr sz="2400" b="1" spc="-145" dirty="0">
                <a:solidFill>
                  <a:srgbClr val="3B4368"/>
                </a:solidFill>
                <a:latin typeface="나눔고딕 ExtraBold"/>
                <a:cs typeface="나눔고딕 ExtraBold"/>
              </a:rPr>
              <a:t>경로</a:t>
            </a:r>
            <a:r>
              <a:rPr sz="2400" b="1" spc="-120" dirty="0">
                <a:solidFill>
                  <a:srgbClr val="3B4368"/>
                </a:solidFill>
                <a:latin typeface="나눔고딕 ExtraBold"/>
                <a:cs typeface="나눔고딕 ExtraBold"/>
              </a:rPr>
              <a:t> </a:t>
            </a:r>
            <a:r>
              <a:rPr sz="2400" b="1" spc="-145" dirty="0">
                <a:solidFill>
                  <a:srgbClr val="3B4368"/>
                </a:solidFill>
                <a:latin typeface="나눔고딕 ExtraBold"/>
                <a:cs typeface="나눔고딕 ExtraBold"/>
              </a:rPr>
              <a:t>없이</a:t>
            </a:r>
            <a:r>
              <a:rPr sz="2400" b="1" spc="-120" dirty="0">
                <a:solidFill>
                  <a:srgbClr val="3B4368"/>
                </a:solidFill>
                <a:latin typeface="나눔고딕 ExtraBold"/>
                <a:cs typeface="나눔고딕 ExtraBold"/>
              </a:rPr>
              <a:t> </a:t>
            </a:r>
            <a:r>
              <a:rPr sz="2400" b="1" spc="-25" dirty="0">
                <a:solidFill>
                  <a:srgbClr val="3B4368"/>
                </a:solidFill>
                <a:latin typeface="나눔고딕 ExtraBold"/>
                <a:cs typeface="나눔고딕 ExtraBold"/>
              </a:rPr>
              <a:t>그냥 </a:t>
            </a:r>
            <a:r>
              <a:rPr sz="2400" b="1" spc="-145" dirty="0">
                <a:solidFill>
                  <a:srgbClr val="3B4368"/>
                </a:solidFill>
                <a:latin typeface="나눔고딕 ExtraBold"/>
                <a:cs typeface="나눔고딕 ExtraBold"/>
              </a:rPr>
              <a:t>사용할</a:t>
            </a:r>
            <a:r>
              <a:rPr sz="2400" b="1" spc="-130" dirty="0">
                <a:solidFill>
                  <a:srgbClr val="3B4368"/>
                </a:solidFill>
                <a:latin typeface="나눔고딕 ExtraBold"/>
                <a:cs typeface="나눔고딕 ExtraBold"/>
              </a:rPr>
              <a:t> </a:t>
            </a:r>
            <a:r>
              <a:rPr sz="2400" b="1" spc="-145" dirty="0">
                <a:solidFill>
                  <a:srgbClr val="3B4368"/>
                </a:solidFill>
                <a:latin typeface="나눔고딕 ExtraBold"/>
                <a:cs typeface="나눔고딕 ExtraBold"/>
              </a:rPr>
              <a:t>수</a:t>
            </a:r>
            <a:r>
              <a:rPr sz="2400" b="1" spc="-125" dirty="0">
                <a:solidFill>
                  <a:srgbClr val="3B4368"/>
                </a:solidFill>
                <a:latin typeface="나눔고딕 ExtraBold"/>
                <a:cs typeface="나눔고딕 ExtraBold"/>
              </a:rPr>
              <a:t> </a:t>
            </a:r>
            <a:r>
              <a:rPr sz="2400" b="1" spc="-25" dirty="0">
                <a:solidFill>
                  <a:srgbClr val="3B4368"/>
                </a:solidFill>
                <a:latin typeface="나눔고딕 ExtraBold"/>
                <a:cs typeface="나눔고딕 ExtraBold"/>
              </a:rPr>
              <a:t>있다</a:t>
            </a:r>
            <a:r>
              <a:rPr sz="2400" b="1" spc="-25" dirty="0">
                <a:solidFill>
                  <a:srgbClr val="3B4368"/>
                </a:solidFill>
                <a:latin typeface="한컴산뜻돋움"/>
                <a:cs typeface="한컴산뜻돋움"/>
              </a:rPr>
              <a:t>.</a:t>
            </a:r>
            <a:endParaRPr sz="2400">
              <a:latin typeface="한컴산뜻돋움"/>
              <a:cs typeface="한컴산뜻돋움"/>
            </a:endParaRPr>
          </a:p>
          <a:p>
            <a:pPr marL="5299710">
              <a:lnSpc>
                <a:spcPct val="100000"/>
              </a:lnSpc>
              <a:spcBef>
                <a:spcPts val="295"/>
              </a:spcBef>
            </a:pPr>
            <a:r>
              <a:rPr sz="1050" spc="260" dirty="0">
                <a:solidFill>
                  <a:srgbClr val="585858"/>
                </a:solidFill>
                <a:latin typeface="한컴산뜻돋움"/>
                <a:cs typeface="한컴산뜻돋움"/>
              </a:rPr>
              <a:t>[</a:t>
            </a:r>
            <a:r>
              <a:rPr sz="1050" spc="260" dirty="0">
                <a:solidFill>
                  <a:srgbClr val="585858"/>
                </a:solidFill>
                <a:latin typeface="휴먼아미체"/>
                <a:cs typeface="휴먼아미체"/>
              </a:rPr>
              <a:t>이미지</a:t>
            </a:r>
            <a:r>
              <a:rPr sz="1050" spc="-225" dirty="0">
                <a:solidFill>
                  <a:srgbClr val="585858"/>
                </a:solidFill>
                <a:latin typeface="휴먼아미체"/>
                <a:cs typeface="휴먼아미체"/>
              </a:rPr>
              <a:t> </a:t>
            </a:r>
            <a:r>
              <a:rPr sz="1050" dirty="0">
                <a:solidFill>
                  <a:srgbClr val="585858"/>
                </a:solidFill>
                <a:latin typeface="한컴산뜻돋움"/>
                <a:cs typeface="한컴산뜻돋움"/>
              </a:rPr>
              <a:t>&amp;</a:t>
            </a:r>
            <a:r>
              <a:rPr sz="1050" spc="-40" dirty="0">
                <a:solidFill>
                  <a:srgbClr val="585858"/>
                </a:solidFill>
                <a:latin typeface="한컴산뜻돋움"/>
                <a:cs typeface="한컴산뜻돋움"/>
              </a:rPr>
              <a:t> </a:t>
            </a:r>
            <a:r>
              <a:rPr sz="1050" spc="270" dirty="0">
                <a:solidFill>
                  <a:srgbClr val="585858"/>
                </a:solidFill>
                <a:latin typeface="휴먼아미체"/>
                <a:cs typeface="휴먼아미체"/>
              </a:rPr>
              <a:t>어문</a:t>
            </a:r>
            <a:r>
              <a:rPr sz="1050" spc="270" dirty="0">
                <a:solidFill>
                  <a:srgbClr val="585858"/>
                </a:solidFill>
                <a:latin typeface="한컴산뜻돋움"/>
                <a:cs typeface="한컴산뜻돋움"/>
              </a:rPr>
              <a:t>]</a:t>
            </a:r>
            <a:r>
              <a:rPr sz="1050" spc="-75" dirty="0">
                <a:solidFill>
                  <a:srgbClr val="585858"/>
                </a:solidFill>
                <a:latin typeface="한컴산뜻돋움"/>
                <a:cs typeface="한컴산뜻돋움"/>
              </a:rPr>
              <a:t> </a:t>
            </a:r>
            <a:r>
              <a:rPr sz="1050" spc="405" dirty="0">
                <a:solidFill>
                  <a:srgbClr val="585858"/>
                </a:solidFill>
                <a:latin typeface="휴먼아미체"/>
                <a:cs typeface="휴먼아미체"/>
              </a:rPr>
              <a:t>교수자</a:t>
            </a:r>
            <a:r>
              <a:rPr sz="1050" spc="-220" dirty="0">
                <a:solidFill>
                  <a:srgbClr val="585858"/>
                </a:solidFill>
                <a:latin typeface="휴먼아미체"/>
                <a:cs typeface="휴먼아미체"/>
              </a:rPr>
              <a:t> </a:t>
            </a:r>
            <a:r>
              <a:rPr sz="1050" spc="245" dirty="0">
                <a:solidFill>
                  <a:srgbClr val="585858"/>
                </a:solidFill>
                <a:latin typeface="휴먼아미체"/>
                <a:cs typeface="휴먼아미체"/>
              </a:rPr>
              <a:t>자체제작</a:t>
            </a:r>
            <a:endParaRPr sz="1050">
              <a:latin typeface="휴먼아미체"/>
              <a:cs typeface="휴먼아미체"/>
            </a:endParaRPr>
          </a:p>
        </p:txBody>
      </p:sp>
      <p:sp>
        <p:nvSpPr>
          <p:cNvPr id="5" name="object 5"/>
          <p:cNvSpPr/>
          <p:nvPr/>
        </p:nvSpPr>
        <p:spPr>
          <a:xfrm>
            <a:off x="818388" y="1626544"/>
            <a:ext cx="599440" cy="597535"/>
          </a:xfrm>
          <a:custGeom>
            <a:avLst/>
            <a:gdLst/>
            <a:ahLst/>
            <a:cxnLst/>
            <a:rect l="l" t="t" r="r" b="b"/>
            <a:pathLst>
              <a:path w="599440" h="597535">
                <a:moveTo>
                  <a:pt x="299466" y="0"/>
                </a:moveTo>
                <a:lnTo>
                  <a:pt x="250890" y="3909"/>
                </a:lnTo>
                <a:lnTo>
                  <a:pt x="204810" y="15227"/>
                </a:lnTo>
                <a:lnTo>
                  <a:pt x="161843" y="33340"/>
                </a:lnTo>
                <a:lnTo>
                  <a:pt x="122604" y="57631"/>
                </a:lnTo>
                <a:lnTo>
                  <a:pt x="87710" y="87487"/>
                </a:lnTo>
                <a:lnTo>
                  <a:pt x="57779" y="122291"/>
                </a:lnTo>
                <a:lnTo>
                  <a:pt x="33425" y="161430"/>
                </a:lnTo>
                <a:lnTo>
                  <a:pt x="15266" y="204289"/>
                </a:lnTo>
                <a:lnTo>
                  <a:pt x="3919" y="250251"/>
                </a:lnTo>
                <a:lnTo>
                  <a:pt x="0" y="298703"/>
                </a:lnTo>
                <a:lnTo>
                  <a:pt x="3919" y="347156"/>
                </a:lnTo>
                <a:lnTo>
                  <a:pt x="15266" y="393118"/>
                </a:lnTo>
                <a:lnTo>
                  <a:pt x="33425" y="435977"/>
                </a:lnTo>
                <a:lnTo>
                  <a:pt x="57779" y="475116"/>
                </a:lnTo>
                <a:lnTo>
                  <a:pt x="87710" y="509920"/>
                </a:lnTo>
                <a:lnTo>
                  <a:pt x="122604" y="539776"/>
                </a:lnTo>
                <a:lnTo>
                  <a:pt x="161843" y="564067"/>
                </a:lnTo>
                <a:lnTo>
                  <a:pt x="204810" y="582180"/>
                </a:lnTo>
                <a:lnTo>
                  <a:pt x="250890" y="593498"/>
                </a:lnTo>
                <a:lnTo>
                  <a:pt x="299466" y="597407"/>
                </a:lnTo>
                <a:lnTo>
                  <a:pt x="348041" y="593498"/>
                </a:lnTo>
                <a:lnTo>
                  <a:pt x="394121" y="582180"/>
                </a:lnTo>
                <a:lnTo>
                  <a:pt x="437088" y="564067"/>
                </a:lnTo>
                <a:lnTo>
                  <a:pt x="476327" y="539776"/>
                </a:lnTo>
                <a:lnTo>
                  <a:pt x="511221" y="509920"/>
                </a:lnTo>
                <a:lnTo>
                  <a:pt x="541152" y="475116"/>
                </a:lnTo>
                <a:lnTo>
                  <a:pt x="565506" y="435977"/>
                </a:lnTo>
                <a:lnTo>
                  <a:pt x="583665" y="393118"/>
                </a:lnTo>
                <a:lnTo>
                  <a:pt x="595012" y="347156"/>
                </a:lnTo>
                <a:lnTo>
                  <a:pt x="598932" y="298703"/>
                </a:lnTo>
                <a:lnTo>
                  <a:pt x="595012" y="250251"/>
                </a:lnTo>
                <a:lnTo>
                  <a:pt x="583665" y="204289"/>
                </a:lnTo>
                <a:lnTo>
                  <a:pt x="565506" y="161430"/>
                </a:lnTo>
                <a:lnTo>
                  <a:pt x="541152" y="122291"/>
                </a:lnTo>
                <a:lnTo>
                  <a:pt x="511221" y="87487"/>
                </a:lnTo>
                <a:lnTo>
                  <a:pt x="476327" y="57631"/>
                </a:lnTo>
                <a:lnTo>
                  <a:pt x="437088" y="33340"/>
                </a:lnTo>
                <a:lnTo>
                  <a:pt x="394121" y="15227"/>
                </a:lnTo>
                <a:lnTo>
                  <a:pt x="348041" y="3909"/>
                </a:lnTo>
                <a:lnTo>
                  <a:pt x="299466" y="0"/>
                </a:lnTo>
                <a:close/>
              </a:path>
            </a:pathLst>
          </a:custGeom>
          <a:solidFill>
            <a:srgbClr val="3B4368"/>
          </a:solidFill>
        </p:spPr>
        <p:txBody>
          <a:bodyPr wrap="square" lIns="0" tIns="0" rIns="0" bIns="0" rtlCol="0"/>
          <a:lstStyle/>
          <a:p>
            <a:endParaRPr/>
          </a:p>
        </p:txBody>
      </p:sp>
      <p:sp>
        <p:nvSpPr>
          <p:cNvPr id="6" name="object 6"/>
          <p:cNvSpPr txBox="1"/>
          <p:nvPr/>
        </p:nvSpPr>
        <p:spPr>
          <a:xfrm>
            <a:off x="958132" y="1636523"/>
            <a:ext cx="283210" cy="635000"/>
          </a:xfrm>
          <a:prstGeom prst="rect">
            <a:avLst/>
          </a:prstGeom>
        </p:spPr>
        <p:txBody>
          <a:bodyPr vert="horz" wrap="square" lIns="0" tIns="12065" rIns="0" bIns="0" rtlCol="0">
            <a:spAutoFit/>
          </a:bodyPr>
          <a:lstStyle/>
          <a:p>
            <a:pPr marL="12700">
              <a:lnSpc>
                <a:spcPct val="100000"/>
              </a:lnSpc>
              <a:spcBef>
                <a:spcPts val="95"/>
              </a:spcBef>
            </a:pPr>
            <a:r>
              <a:rPr sz="4000" b="1" spc="-170" dirty="0">
                <a:solidFill>
                  <a:srgbClr val="FFFFFF"/>
                </a:solidFill>
                <a:latin typeface="함초롬바탕"/>
                <a:cs typeface="함초롬바탕"/>
              </a:rPr>
              <a:t>3</a:t>
            </a:r>
            <a:endParaRPr sz="4000">
              <a:latin typeface="함초롬바탕"/>
              <a:cs typeface="함초롬바탕"/>
            </a:endParaRPr>
          </a:p>
        </p:txBody>
      </p:sp>
      <p:grpSp>
        <p:nvGrpSpPr>
          <p:cNvPr id="7" name="object 7"/>
          <p:cNvGrpSpPr/>
          <p:nvPr/>
        </p:nvGrpSpPr>
        <p:grpSpPr>
          <a:xfrm>
            <a:off x="3247644" y="2793491"/>
            <a:ext cx="5350510" cy="3963035"/>
            <a:chOff x="3247644" y="2793491"/>
            <a:chExt cx="5350510" cy="3963035"/>
          </a:xfrm>
        </p:grpSpPr>
        <p:pic>
          <p:nvPicPr>
            <p:cNvPr id="8" name="object 8"/>
            <p:cNvPicPr/>
            <p:nvPr/>
          </p:nvPicPr>
          <p:blipFill>
            <a:blip r:embed="rId2" cstate="print"/>
            <a:stretch>
              <a:fillRect/>
            </a:stretch>
          </p:blipFill>
          <p:spPr>
            <a:xfrm>
              <a:off x="6522719" y="2793491"/>
              <a:ext cx="219455" cy="219455"/>
            </a:xfrm>
            <a:prstGeom prst="rect">
              <a:avLst/>
            </a:prstGeom>
          </p:spPr>
        </p:pic>
        <p:pic>
          <p:nvPicPr>
            <p:cNvPr id="9" name="object 9"/>
            <p:cNvPicPr/>
            <p:nvPr/>
          </p:nvPicPr>
          <p:blipFill>
            <a:blip r:embed="rId3" cstate="print"/>
            <a:stretch>
              <a:fillRect/>
            </a:stretch>
          </p:blipFill>
          <p:spPr>
            <a:xfrm>
              <a:off x="3247644" y="3041904"/>
              <a:ext cx="5350053" cy="3326730"/>
            </a:xfrm>
            <a:prstGeom prst="rect">
              <a:avLst/>
            </a:prstGeom>
          </p:spPr>
        </p:pic>
        <p:pic>
          <p:nvPicPr>
            <p:cNvPr id="10" name="object 10"/>
            <p:cNvPicPr/>
            <p:nvPr/>
          </p:nvPicPr>
          <p:blipFill>
            <a:blip r:embed="rId4" cstate="print"/>
            <a:stretch>
              <a:fillRect/>
            </a:stretch>
          </p:blipFill>
          <p:spPr>
            <a:xfrm>
              <a:off x="3366515" y="6368796"/>
              <a:ext cx="5085587" cy="387223"/>
            </a:xfrm>
            <a:prstGeom prst="rect">
              <a:avLst/>
            </a:prstGeom>
          </p:spPr>
        </p:pic>
      </p:grpSp>
      <p:sp>
        <p:nvSpPr>
          <p:cNvPr id="13" name="TextBox 12">
            <a:extLst>
              <a:ext uri="{FF2B5EF4-FFF2-40B4-BE49-F238E27FC236}">
                <a16:creationId xmlns:a16="http://schemas.microsoft.com/office/drawing/2014/main" id="{3F50D3E3-BB5A-343B-5417-571575F572EA}"/>
              </a:ext>
            </a:extLst>
          </p:cNvPr>
          <p:cNvSpPr txBox="1"/>
          <p:nvPr/>
        </p:nvSpPr>
        <p:spPr>
          <a:xfrm>
            <a:off x="306647" y="319086"/>
            <a:ext cx="9299995" cy="707886"/>
          </a:xfrm>
          <a:prstGeom prst="rect">
            <a:avLst/>
          </a:prstGeom>
          <a:noFill/>
        </p:spPr>
        <p:txBody>
          <a:bodyPr wrap="square">
            <a:spAutoFit/>
          </a:bodyPr>
          <a:lstStyle/>
          <a:p>
            <a:r>
              <a:rPr lang="ko-KR" altLang="en-US" sz="4000" dirty="0">
                <a:latin typeface="KoPubWorld돋움체 Bold" panose="00000800000000000000" pitchFamily="2" charset="-127"/>
                <a:ea typeface="KoPubWorld돋움체 Bold" panose="00000800000000000000" pitchFamily="2" charset="-127"/>
                <a:cs typeface="KoPubWorld돋움체 Bold" panose="00000800000000000000" pitchFamily="2" charset="-127"/>
              </a:rPr>
              <a:t>자바스크립트 선언 방법</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402228" y="979483"/>
            <a:ext cx="4366260" cy="391160"/>
          </a:xfrm>
          <a:prstGeom prst="rect">
            <a:avLst/>
          </a:prstGeom>
        </p:spPr>
        <p:txBody>
          <a:bodyPr vert="horz" wrap="square" lIns="0" tIns="12700" rIns="0" bIns="0" rtlCol="0">
            <a:spAutoFit/>
          </a:bodyPr>
          <a:lstStyle/>
          <a:p>
            <a:pPr marL="12700">
              <a:lnSpc>
                <a:spcPct val="100000"/>
              </a:lnSpc>
              <a:spcBef>
                <a:spcPts val="100"/>
              </a:spcBef>
            </a:pPr>
            <a:r>
              <a:rPr sz="2400" b="1" spc="-145" dirty="0" err="1">
                <a:solidFill>
                  <a:srgbClr val="00AFEF"/>
                </a:solidFill>
                <a:latin typeface="나눔고딕 ExtraBold"/>
                <a:cs typeface="나눔고딕 ExtraBold"/>
              </a:rPr>
              <a:t>내부</a:t>
            </a:r>
            <a:r>
              <a:rPr sz="2400" b="1" spc="-130" dirty="0">
                <a:solidFill>
                  <a:srgbClr val="00AFEF"/>
                </a:solidFill>
                <a:latin typeface="나눔고딕 ExtraBold"/>
                <a:cs typeface="나눔고딕 ExtraBold"/>
              </a:rPr>
              <a:t> </a:t>
            </a:r>
            <a:r>
              <a:rPr sz="2400" b="1" spc="-140" dirty="0">
                <a:solidFill>
                  <a:srgbClr val="00AFEF"/>
                </a:solidFill>
                <a:latin typeface="나눔고딕 ExtraBold"/>
                <a:cs typeface="나눔고딕 ExtraBold"/>
              </a:rPr>
              <a:t>스크립트를</a:t>
            </a:r>
            <a:r>
              <a:rPr sz="2400" b="1" spc="-135" dirty="0">
                <a:solidFill>
                  <a:srgbClr val="00AFEF"/>
                </a:solidFill>
                <a:latin typeface="나눔고딕 ExtraBold"/>
                <a:cs typeface="나눔고딕 ExtraBold"/>
              </a:rPr>
              <a:t> </a:t>
            </a:r>
            <a:r>
              <a:rPr sz="2400" b="1" spc="-145" dirty="0">
                <a:solidFill>
                  <a:srgbClr val="00AFEF"/>
                </a:solidFill>
                <a:latin typeface="나눔고딕 ExtraBold"/>
                <a:cs typeface="나눔고딕 ExtraBold"/>
              </a:rPr>
              <a:t>외부</a:t>
            </a:r>
            <a:r>
              <a:rPr sz="2400" b="1" spc="-130" dirty="0">
                <a:solidFill>
                  <a:srgbClr val="00AFEF"/>
                </a:solidFill>
                <a:latin typeface="나눔고딕 ExtraBold"/>
                <a:cs typeface="나눔고딕 ExtraBold"/>
              </a:rPr>
              <a:t> </a:t>
            </a:r>
            <a:r>
              <a:rPr sz="2400" b="1" spc="-75" dirty="0">
                <a:solidFill>
                  <a:srgbClr val="00AFEF"/>
                </a:solidFill>
                <a:latin typeface="나눔고딕 ExtraBold"/>
                <a:cs typeface="나눔고딕 ExtraBold"/>
              </a:rPr>
              <a:t>스크립트로</a:t>
            </a:r>
            <a:endParaRPr sz="2400" dirty="0">
              <a:latin typeface="나눔고딕 ExtraBold"/>
              <a:cs typeface="나눔고딕 ExtraBold"/>
            </a:endParaRPr>
          </a:p>
        </p:txBody>
      </p:sp>
      <p:sp>
        <p:nvSpPr>
          <p:cNvPr id="4" name="object 4"/>
          <p:cNvSpPr txBox="1"/>
          <p:nvPr/>
        </p:nvSpPr>
        <p:spPr>
          <a:xfrm>
            <a:off x="1489241" y="1713620"/>
            <a:ext cx="9718675" cy="1699260"/>
          </a:xfrm>
          <a:prstGeom prst="rect">
            <a:avLst/>
          </a:prstGeom>
        </p:spPr>
        <p:txBody>
          <a:bodyPr vert="horz" wrap="square" lIns="0" tIns="30480" rIns="0" bIns="0" rtlCol="0">
            <a:spAutoFit/>
          </a:bodyPr>
          <a:lstStyle/>
          <a:p>
            <a:pPr marL="12700" marR="94615" indent="-635">
              <a:lnSpc>
                <a:spcPts val="2820"/>
              </a:lnSpc>
              <a:spcBef>
                <a:spcPts val="240"/>
              </a:spcBef>
            </a:pPr>
            <a:r>
              <a:rPr sz="2400" b="1" spc="-140" dirty="0">
                <a:solidFill>
                  <a:srgbClr val="3B4368"/>
                </a:solidFill>
                <a:latin typeface="나눔고딕 ExtraBold"/>
                <a:cs typeface="나눔고딕 ExtraBold"/>
              </a:rPr>
              <a:t>메모장에서</a:t>
            </a:r>
            <a:r>
              <a:rPr sz="2400" b="1" spc="-135" dirty="0">
                <a:solidFill>
                  <a:srgbClr val="3B4368"/>
                </a:solidFill>
                <a:latin typeface="나눔고딕 ExtraBold"/>
                <a:cs typeface="나눔고딕 ExtraBold"/>
              </a:rPr>
              <a:t> </a:t>
            </a:r>
            <a:r>
              <a:rPr sz="2400" b="1" spc="-70" dirty="0">
                <a:solidFill>
                  <a:srgbClr val="3B4368"/>
                </a:solidFill>
                <a:latin typeface="한컴산뜻돋움"/>
                <a:cs typeface="한컴산뜻돋움"/>
              </a:rPr>
              <a:t>[</a:t>
            </a:r>
            <a:r>
              <a:rPr sz="2400" b="1" spc="-70" dirty="0">
                <a:solidFill>
                  <a:srgbClr val="3B4368"/>
                </a:solidFill>
                <a:latin typeface="나눔고딕 ExtraBold"/>
                <a:cs typeface="나눔고딕 ExtraBold"/>
              </a:rPr>
              <a:t>파일</a:t>
            </a:r>
            <a:r>
              <a:rPr sz="2400" b="1" spc="-70" dirty="0">
                <a:solidFill>
                  <a:srgbClr val="3B4368"/>
                </a:solidFill>
                <a:latin typeface="한컴산뜻돋움"/>
                <a:cs typeface="한컴산뜻돋움"/>
              </a:rPr>
              <a:t>]</a:t>
            </a:r>
            <a:r>
              <a:rPr sz="2400" b="1" spc="-65" dirty="0">
                <a:solidFill>
                  <a:srgbClr val="3B4368"/>
                </a:solidFill>
                <a:latin typeface="한컴산뜻돋움"/>
                <a:cs typeface="한컴산뜻돋움"/>
              </a:rPr>
              <a:t> </a:t>
            </a:r>
            <a:r>
              <a:rPr sz="2400" dirty="0">
                <a:solidFill>
                  <a:srgbClr val="3B4368"/>
                </a:solidFill>
                <a:latin typeface="Wingdings"/>
                <a:cs typeface="Wingdings"/>
              </a:rPr>
              <a:t></a:t>
            </a:r>
            <a:r>
              <a:rPr sz="2400" spc="-65" dirty="0">
                <a:solidFill>
                  <a:srgbClr val="3B4368"/>
                </a:solidFill>
                <a:latin typeface="Times New Roman"/>
                <a:cs typeface="Times New Roman"/>
              </a:rPr>
              <a:t> </a:t>
            </a:r>
            <a:r>
              <a:rPr sz="2400" b="1" spc="-100" dirty="0">
                <a:solidFill>
                  <a:srgbClr val="3B4368"/>
                </a:solidFill>
                <a:latin typeface="한컴산뜻돋움"/>
                <a:cs typeface="한컴산뜻돋움"/>
              </a:rPr>
              <a:t>[</a:t>
            </a:r>
            <a:r>
              <a:rPr sz="2400" b="1" spc="-100" dirty="0">
                <a:solidFill>
                  <a:srgbClr val="3B4368"/>
                </a:solidFill>
                <a:latin typeface="나눔고딕 ExtraBold"/>
                <a:cs typeface="나눔고딕 ExtraBold"/>
              </a:rPr>
              <a:t>다른</a:t>
            </a:r>
            <a:r>
              <a:rPr sz="2400" b="1" spc="-114" dirty="0">
                <a:solidFill>
                  <a:srgbClr val="3B4368"/>
                </a:solidFill>
                <a:latin typeface="나눔고딕 ExtraBold"/>
                <a:cs typeface="나눔고딕 ExtraBold"/>
              </a:rPr>
              <a:t> </a:t>
            </a:r>
            <a:r>
              <a:rPr sz="2400" b="1" spc="-140" dirty="0">
                <a:solidFill>
                  <a:srgbClr val="3B4368"/>
                </a:solidFill>
                <a:latin typeface="나눔고딕 ExtraBold"/>
                <a:cs typeface="나눔고딕 ExtraBold"/>
              </a:rPr>
              <a:t>이름으로</a:t>
            </a:r>
            <a:r>
              <a:rPr sz="2400" b="1" spc="-135" dirty="0">
                <a:solidFill>
                  <a:srgbClr val="3B4368"/>
                </a:solidFill>
                <a:latin typeface="나눔고딕 ExtraBold"/>
                <a:cs typeface="나눔고딕 ExtraBold"/>
              </a:rPr>
              <a:t> </a:t>
            </a:r>
            <a:r>
              <a:rPr sz="2400" b="1" spc="-114" dirty="0">
                <a:solidFill>
                  <a:srgbClr val="3B4368"/>
                </a:solidFill>
                <a:latin typeface="나눔고딕 ExtraBold"/>
                <a:cs typeface="나눔고딕 ExtraBold"/>
              </a:rPr>
              <a:t>저장</a:t>
            </a:r>
            <a:r>
              <a:rPr sz="2400" b="1" spc="-114" dirty="0">
                <a:solidFill>
                  <a:srgbClr val="3B4368"/>
                </a:solidFill>
                <a:latin typeface="한컴산뜻돋움"/>
                <a:cs typeface="한컴산뜻돋움"/>
              </a:rPr>
              <a:t>]</a:t>
            </a:r>
            <a:r>
              <a:rPr sz="2400" b="1" spc="-114" dirty="0">
                <a:solidFill>
                  <a:srgbClr val="3B4368"/>
                </a:solidFill>
                <a:latin typeface="나눔고딕 ExtraBold"/>
                <a:cs typeface="나눔고딕 ExtraBold"/>
              </a:rPr>
              <a:t>을 </a:t>
            </a:r>
            <a:r>
              <a:rPr sz="2400" b="1" spc="-140" dirty="0">
                <a:solidFill>
                  <a:srgbClr val="3B4368"/>
                </a:solidFill>
                <a:latin typeface="나눔고딕 ExtraBold"/>
                <a:cs typeface="나눔고딕 ExtraBold"/>
              </a:rPr>
              <a:t>선택하여</a:t>
            </a:r>
            <a:r>
              <a:rPr sz="2400" b="1" spc="-130" dirty="0">
                <a:solidFill>
                  <a:srgbClr val="3B4368"/>
                </a:solidFill>
                <a:latin typeface="나눔고딕 ExtraBold"/>
                <a:cs typeface="나눔고딕 ExtraBold"/>
              </a:rPr>
              <a:t> </a:t>
            </a:r>
            <a:r>
              <a:rPr sz="2400" b="1" spc="-145" dirty="0">
                <a:solidFill>
                  <a:srgbClr val="3B4368"/>
                </a:solidFill>
                <a:latin typeface="나눔고딕 ExtraBold"/>
                <a:cs typeface="나눔고딕 ExtraBold"/>
              </a:rPr>
              <a:t>내부</a:t>
            </a:r>
            <a:r>
              <a:rPr sz="2400" b="1" spc="-130" dirty="0">
                <a:solidFill>
                  <a:srgbClr val="3B4368"/>
                </a:solidFill>
                <a:latin typeface="나눔고딕 ExtraBold"/>
                <a:cs typeface="나눔고딕 ExtraBold"/>
              </a:rPr>
              <a:t> </a:t>
            </a:r>
            <a:r>
              <a:rPr sz="2400" b="1" spc="-140" dirty="0">
                <a:solidFill>
                  <a:srgbClr val="3B4368"/>
                </a:solidFill>
                <a:latin typeface="나눔고딕 ExtraBold"/>
                <a:cs typeface="나눔고딕 ExtraBold"/>
              </a:rPr>
              <a:t>스크립트를</a:t>
            </a:r>
            <a:r>
              <a:rPr sz="2400" b="1" spc="-114" dirty="0">
                <a:solidFill>
                  <a:srgbClr val="3B4368"/>
                </a:solidFill>
                <a:latin typeface="나눔고딕 ExtraBold"/>
                <a:cs typeface="나눔고딕 ExtraBold"/>
              </a:rPr>
              <a:t> </a:t>
            </a:r>
            <a:r>
              <a:rPr sz="2400" b="1" spc="-25" dirty="0">
                <a:solidFill>
                  <a:srgbClr val="3B4368"/>
                </a:solidFill>
                <a:latin typeface="나눔고딕 ExtraBold"/>
                <a:cs typeface="나눔고딕 ExtraBold"/>
              </a:rPr>
              <a:t>사용한 </a:t>
            </a:r>
            <a:r>
              <a:rPr sz="2400" b="1" spc="-145" dirty="0">
                <a:solidFill>
                  <a:srgbClr val="3B4368"/>
                </a:solidFill>
                <a:latin typeface="나눔고딕 ExtraBold"/>
                <a:cs typeface="나눔고딕 ExtraBold"/>
              </a:rPr>
              <a:t>파일과</a:t>
            </a:r>
            <a:r>
              <a:rPr sz="2400" b="1" spc="-125" dirty="0">
                <a:solidFill>
                  <a:srgbClr val="3B4368"/>
                </a:solidFill>
                <a:latin typeface="나눔고딕 ExtraBold"/>
                <a:cs typeface="나눔고딕 ExtraBold"/>
              </a:rPr>
              <a:t> </a:t>
            </a:r>
            <a:r>
              <a:rPr sz="2400" b="1" spc="-145" dirty="0">
                <a:solidFill>
                  <a:srgbClr val="3B4368"/>
                </a:solidFill>
                <a:latin typeface="나눔고딕 ExtraBold"/>
                <a:cs typeface="나눔고딕 ExtraBold"/>
              </a:rPr>
              <a:t>다른</a:t>
            </a:r>
            <a:r>
              <a:rPr sz="2400" b="1" spc="-120" dirty="0">
                <a:solidFill>
                  <a:srgbClr val="3B4368"/>
                </a:solidFill>
                <a:latin typeface="나눔고딕 ExtraBold"/>
                <a:cs typeface="나눔고딕 ExtraBold"/>
              </a:rPr>
              <a:t> </a:t>
            </a:r>
            <a:r>
              <a:rPr sz="2400" b="1" spc="-145" dirty="0">
                <a:solidFill>
                  <a:srgbClr val="3B4368"/>
                </a:solidFill>
                <a:latin typeface="나눔고딕 ExtraBold"/>
                <a:cs typeface="나눔고딕 ExtraBold"/>
              </a:rPr>
              <a:t>이름으로</a:t>
            </a:r>
            <a:r>
              <a:rPr sz="2400" b="1" spc="-105" dirty="0">
                <a:solidFill>
                  <a:srgbClr val="3B4368"/>
                </a:solidFill>
                <a:latin typeface="나눔고딕 ExtraBold"/>
                <a:cs typeface="나눔고딕 ExtraBold"/>
              </a:rPr>
              <a:t> </a:t>
            </a:r>
            <a:r>
              <a:rPr sz="2400" b="1" spc="-10" dirty="0">
                <a:solidFill>
                  <a:srgbClr val="3B4368"/>
                </a:solidFill>
                <a:latin typeface="나눔고딕 ExtraBold"/>
                <a:cs typeface="나눔고딕 ExtraBold"/>
              </a:rPr>
              <a:t>저장한다</a:t>
            </a:r>
            <a:r>
              <a:rPr sz="2400" b="1" spc="-10" dirty="0">
                <a:solidFill>
                  <a:srgbClr val="3B4368"/>
                </a:solidFill>
                <a:latin typeface="한컴산뜻돋움"/>
                <a:cs typeface="한컴산뜻돋움"/>
              </a:rPr>
              <a:t>.</a:t>
            </a:r>
            <a:endParaRPr sz="2400">
              <a:latin typeface="한컴산뜻돋움"/>
              <a:cs typeface="한컴산뜻돋움"/>
            </a:endParaRPr>
          </a:p>
          <a:p>
            <a:pPr marL="12700" marR="5080">
              <a:lnSpc>
                <a:spcPct val="100000"/>
              </a:lnSpc>
              <a:spcBef>
                <a:spcPts val="1635"/>
              </a:spcBef>
            </a:pPr>
            <a:r>
              <a:rPr sz="2400" b="1" spc="-145" dirty="0">
                <a:solidFill>
                  <a:srgbClr val="3B4368"/>
                </a:solidFill>
                <a:latin typeface="나눔고딕 ExtraBold"/>
                <a:cs typeface="나눔고딕 ExtraBold"/>
              </a:rPr>
              <a:t>이제</a:t>
            </a:r>
            <a:r>
              <a:rPr sz="2400" b="1" spc="-135" dirty="0">
                <a:solidFill>
                  <a:srgbClr val="3B4368"/>
                </a:solidFill>
                <a:latin typeface="나눔고딕 ExtraBold"/>
                <a:cs typeface="나눔고딕 ExtraBold"/>
              </a:rPr>
              <a:t> </a:t>
            </a:r>
            <a:r>
              <a:rPr sz="2400" b="1" dirty="0">
                <a:solidFill>
                  <a:srgbClr val="3B4368"/>
                </a:solidFill>
                <a:latin typeface="한컴산뜻돋움"/>
                <a:cs typeface="한컴산뜻돋움"/>
              </a:rPr>
              <a:t>mybg.js</a:t>
            </a:r>
            <a:r>
              <a:rPr sz="2400" b="1" spc="-90" dirty="0">
                <a:solidFill>
                  <a:srgbClr val="3B4368"/>
                </a:solidFill>
                <a:latin typeface="한컴산뜻돋움"/>
                <a:cs typeface="한컴산뜻돋움"/>
              </a:rPr>
              <a:t> </a:t>
            </a:r>
            <a:r>
              <a:rPr sz="2400" b="1" spc="-145" dirty="0">
                <a:solidFill>
                  <a:srgbClr val="3B4368"/>
                </a:solidFill>
                <a:latin typeface="나눔고딕 ExtraBold"/>
                <a:cs typeface="나눔고딕 ExtraBold"/>
              </a:rPr>
              <a:t>파일에</a:t>
            </a:r>
            <a:r>
              <a:rPr sz="2400" b="1" spc="-135" dirty="0">
                <a:solidFill>
                  <a:srgbClr val="3B4368"/>
                </a:solidFill>
                <a:latin typeface="나눔고딕 ExtraBold"/>
                <a:cs typeface="나눔고딕 ExtraBold"/>
              </a:rPr>
              <a:t> </a:t>
            </a:r>
            <a:r>
              <a:rPr sz="2400" b="1" spc="-145" dirty="0">
                <a:solidFill>
                  <a:srgbClr val="3B4368"/>
                </a:solidFill>
                <a:latin typeface="나눔고딕 ExtraBold"/>
                <a:cs typeface="나눔고딕 ExtraBold"/>
              </a:rPr>
              <a:t>있는</a:t>
            </a:r>
            <a:r>
              <a:rPr sz="2400" b="1" spc="-135" dirty="0">
                <a:solidFill>
                  <a:srgbClr val="3B4368"/>
                </a:solidFill>
                <a:latin typeface="나눔고딕 ExtraBold"/>
                <a:cs typeface="나눔고딕 ExtraBold"/>
              </a:rPr>
              <a:t> </a:t>
            </a:r>
            <a:r>
              <a:rPr sz="2400" b="1" spc="-145" dirty="0">
                <a:solidFill>
                  <a:srgbClr val="3B4368"/>
                </a:solidFill>
                <a:latin typeface="나눔고딕 ExtraBold"/>
                <a:cs typeface="나눔고딕 ExtraBold"/>
              </a:rPr>
              <a:t>함수들을</a:t>
            </a:r>
            <a:r>
              <a:rPr sz="2400" b="1" spc="-120" dirty="0">
                <a:solidFill>
                  <a:srgbClr val="3B4368"/>
                </a:solidFill>
                <a:latin typeface="나눔고딕 ExtraBold"/>
                <a:cs typeface="나눔고딕 ExtraBold"/>
              </a:rPr>
              <a:t> </a:t>
            </a:r>
            <a:r>
              <a:rPr sz="2400" b="1" spc="-145" dirty="0">
                <a:solidFill>
                  <a:srgbClr val="3B4368"/>
                </a:solidFill>
                <a:latin typeface="나눔고딕 ExtraBold"/>
                <a:cs typeface="나눔고딕 ExtraBold"/>
              </a:rPr>
              <a:t>마치</a:t>
            </a:r>
            <a:r>
              <a:rPr sz="2400" b="1" spc="-135" dirty="0">
                <a:solidFill>
                  <a:srgbClr val="3B4368"/>
                </a:solidFill>
                <a:latin typeface="나눔고딕 ExtraBold"/>
                <a:cs typeface="나눔고딕 ExtraBold"/>
              </a:rPr>
              <a:t> </a:t>
            </a:r>
            <a:r>
              <a:rPr sz="2400" b="1" dirty="0">
                <a:solidFill>
                  <a:srgbClr val="3B4368"/>
                </a:solidFill>
                <a:latin typeface="한컴산뜻돋움"/>
                <a:cs typeface="한컴산뜻돋움"/>
              </a:rPr>
              <a:t>HTML</a:t>
            </a:r>
            <a:r>
              <a:rPr sz="2400" b="1" spc="-90" dirty="0">
                <a:solidFill>
                  <a:srgbClr val="3B4368"/>
                </a:solidFill>
                <a:latin typeface="한컴산뜻돋움"/>
                <a:cs typeface="한컴산뜻돋움"/>
              </a:rPr>
              <a:t> </a:t>
            </a:r>
            <a:r>
              <a:rPr sz="2400" b="1" spc="-145" dirty="0">
                <a:solidFill>
                  <a:srgbClr val="3B4368"/>
                </a:solidFill>
                <a:latin typeface="나눔고딕 ExtraBold"/>
                <a:cs typeface="나눔고딕 ExtraBold"/>
              </a:rPr>
              <a:t>문서에</a:t>
            </a:r>
            <a:r>
              <a:rPr sz="2400" b="1" spc="-135" dirty="0">
                <a:solidFill>
                  <a:srgbClr val="3B4368"/>
                </a:solidFill>
                <a:latin typeface="나눔고딕 ExtraBold"/>
                <a:cs typeface="나눔고딕 ExtraBold"/>
              </a:rPr>
              <a:t> </a:t>
            </a:r>
            <a:r>
              <a:rPr sz="2400" b="1" spc="-145" dirty="0">
                <a:solidFill>
                  <a:srgbClr val="3B4368"/>
                </a:solidFill>
                <a:latin typeface="나눔고딕 ExtraBold"/>
                <a:cs typeface="나눔고딕 ExtraBold"/>
              </a:rPr>
              <a:t>있는</a:t>
            </a:r>
            <a:r>
              <a:rPr sz="2400" b="1" spc="-135" dirty="0">
                <a:solidFill>
                  <a:srgbClr val="3B4368"/>
                </a:solidFill>
                <a:latin typeface="나눔고딕 ExtraBold"/>
                <a:cs typeface="나눔고딕 ExtraBold"/>
              </a:rPr>
              <a:t> </a:t>
            </a:r>
            <a:r>
              <a:rPr sz="2400" b="1" spc="-140" dirty="0">
                <a:solidFill>
                  <a:srgbClr val="3B4368"/>
                </a:solidFill>
                <a:latin typeface="나눔고딕 ExtraBold"/>
                <a:cs typeface="나눔고딕 ExtraBold"/>
              </a:rPr>
              <a:t>스크립트</a:t>
            </a:r>
            <a:r>
              <a:rPr sz="2400" b="1" spc="-135" dirty="0">
                <a:solidFill>
                  <a:srgbClr val="3B4368"/>
                </a:solidFill>
                <a:latin typeface="나눔고딕 ExtraBold"/>
                <a:cs typeface="나눔고딕 ExtraBold"/>
              </a:rPr>
              <a:t> </a:t>
            </a:r>
            <a:r>
              <a:rPr sz="2400" b="1" spc="-20" dirty="0">
                <a:solidFill>
                  <a:srgbClr val="3B4368"/>
                </a:solidFill>
                <a:latin typeface="나눔고딕 ExtraBold"/>
                <a:cs typeface="나눔고딕 ExtraBold"/>
              </a:rPr>
              <a:t>함수처럼 </a:t>
            </a:r>
            <a:r>
              <a:rPr sz="2400" b="1" spc="-140" dirty="0">
                <a:solidFill>
                  <a:srgbClr val="3B4368"/>
                </a:solidFill>
                <a:latin typeface="나눔고딕 ExtraBold"/>
                <a:cs typeface="나눔고딕 ExtraBold"/>
              </a:rPr>
              <a:t>자유롭게</a:t>
            </a:r>
            <a:r>
              <a:rPr sz="2400" b="1" spc="-130" dirty="0">
                <a:solidFill>
                  <a:srgbClr val="3B4368"/>
                </a:solidFill>
                <a:latin typeface="나눔고딕 ExtraBold"/>
                <a:cs typeface="나눔고딕 ExtraBold"/>
              </a:rPr>
              <a:t> </a:t>
            </a:r>
            <a:r>
              <a:rPr sz="2400" b="1" spc="-145" dirty="0">
                <a:solidFill>
                  <a:srgbClr val="3B4368"/>
                </a:solidFill>
                <a:latin typeface="나눔고딕 ExtraBold"/>
                <a:cs typeface="나눔고딕 ExtraBold"/>
              </a:rPr>
              <a:t>사용할</a:t>
            </a:r>
            <a:r>
              <a:rPr sz="2400" b="1" spc="-130" dirty="0">
                <a:solidFill>
                  <a:srgbClr val="3B4368"/>
                </a:solidFill>
                <a:latin typeface="나눔고딕 ExtraBold"/>
                <a:cs typeface="나눔고딕 ExtraBold"/>
              </a:rPr>
              <a:t> </a:t>
            </a:r>
            <a:r>
              <a:rPr sz="2400" b="1" spc="-145" dirty="0">
                <a:solidFill>
                  <a:srgbClr val="3B4368"/>
                </a:solidFill>
                <a:latin typeface="나눔고딕 ExtraBold"/>
                <a:cs typeface="나눔고딕 ExtraBold"/>
              </a:rPr>
              <a:t>수</a:t>
            </a:r>
            <a:r>
              <a:rPr sz="2400" b="1" spc="-130" dirty="0">
                <a:solidFill>
                  <a:srgbClr val="3B4368"/>
                </a:solidFill>
                <a:latin typeface="나눔고딕 ExtraBold"/>
                <a:cs typeface="나눔고딕 ExtraBold"/>
              </a:rPr>
              <a:t> </a:t>
            </a:r>
            <a:r>
              <a:rPr sz="2400" b="1" spc="-25" dirty="0">
                <a:solidFill>
                  <a:srgbClr val="3B4368"/>
                </a:solidFill>
                <a:latin typeface="나눔고딕 ExtraBold"/>
                <a:cs typeface="나눔고딕 ExtraBold"/>
              </a:rPr>
              <a:t>있다</a:t>
            </a:r>
            <a:r>
              <a:rPr sz="2400" b="1" spc="-25" dirty="0">
                <a:solidFill>
                  <a:srgbClr val="3B4368"/>
                </a:solidFill>
                <a:latin typeface="한컴산뜻돋움"/>
                <a:cs typeface="한컴산뜻돋움"/>
              </a:rPr>
              <a:t>.</a:t>
            </a:r>
            <a:endParaRPr sz="2400">
              <a:latin typeface="한컴산뜻돋움"/>
              <a:cs typeface="한컴산뜻돋움"/>
            </a:endParaRPr>
          </a:p>
        </p:txBody>
      </p:sp>
      <p:sp>
        <p:nvSpPr>
          <p:cNvPr id="5" name="object 5"/>
          <p:cNvSpPr/>
          <p:nvPr/>
        </p:nvSpPr>
        <p:spPr>
          <a:xfrm>
            <a:off x="818388" y="1784387"/>
            <a:ext cx="599440" cy="597535"/>
          </a:xfrm>
          <a:custGeom>
            <a:avLst/>
            <a:gdLst/>
            <a:ahLst/>
            <a:cxnLst/>
            <a:rect l="l" t="t" r="r" b="b"/>
            <a:pathLst>
              <a:path w="599440" h="597535">
                <a:moveTo>
                  <a:pt x="299466" y="0"/>
                </a:moveTo>
                <a:lnTo>
                  <a:pt x="250890" y="3909"/>
                </a:lnTo>
                <a:lnTo>
                  <a:pt x="204810" y="15227"/>
                </a:lnTo>
                <a:lnTo>
                  <a:pt x="161843" y="33340"/>
                </a:lnTo>
                <a:lnTo>
                  <a:pt x="122604" y="57631"/>
                </a:lnTo>
                <a:lnTo>
                  <a:pt x="87710" y="87487"/>
                </a:lnTo>
                <a:lnTo>
                  <a:pt x="57779" y="122291"/>
                </a:lnTo>
                <a:lnTo>
                  <a:pt x="33425" y="161430"/>
                </a:lnTo>
                <a:lnTo>
                  <a:pt x="15266" y="204289"/>
                </a:lnTo>
                <a:lnTo>
                  <a:pt x="3919" y="250251"/>
                </a:lnTo>
                <a:lnTo>
                  <a:pt x="0" y="298703"/>
                </a:lnTo>
                <a:lnTo>
                  <a:pt x="3919" y="347156"/>
                </a:lnTo>
                <a:lnTo>
                  <a:pt x="15266" y="393118"/>
                </a:lnTo>
                <a:lnTo>
                  <a:pt x="33425" y="435977"/>
                </a:lnTo>
                <a:lnTo>
                  <a:pt x="57779" y="475116"/>
                </a:lnTo>
                <a:lnTo>
                  <a:pt x="87710" y="509920"/>
                </a:lnTo>
                <a:lnTo>
                  <a:pt x="122604" y="539776"/>
                </a:lnTo>
                <a:lnTo>
                  <a:pt x="161843" y="564067"/>
                </a:lnTo>
                <a:lnTo>
                  <a:pt x="204810" y="582180"/>
                </a:lnTo>
                <a:lnTo>
                  <a:pt x="250890" y="593498"/>
                </a:lnTo>
                <a:lnTo>
                  <a:pt x="299466" y="597407"/>
                </a:lnTo>
                <a:lnTo>
                  <a:pt x="348041" y="593498"/>
                </a:lnTo>
                <a:lnTo>
                  <a:pt x="394121" y="582180"/>
                </a:lnTo>
                <a:lnTo>
                  <a:pt x="437088" y="564067"/>
                </a:lnTo>
                <a:lnTo>
                  <a:pt x="476327" y="539776"/>
                </a:lnTo>
                <a:lnTo>
                  <a:pt x="511221" y="509920"/>
                </a:lnTo>
                <a:lnTo>
                  <a:pt x="541152" y="475116"/>
                </a:lnTo>
                <a:lnTo>
                  <a:pt x="565506" y="435977"/>
                </a:lnTo>
                <a:lnTo>
                  <a:pt x="583665" y="393118"/>
                </a:lnTo>
                <a:lnTo>
                  <a:pt x="595012" y="347156"/>
                </a:lnTo>
                <a:lnTo>
                  <a:pt x="598932" y="298703"/>
                </a:lnTo>
                <a:lnTo>
                  <a:pt x="595012" y="250251"/>
                </a:lnTo>
                <a:lnTo>
                  <a:pt x="583665" y="204289"/>
                </a:lnTo>
                <a:lnTo>
                  <a:pt x="565506" y="161430"/>
                </a:lnTo>
                <a:lnTo>
                  <a:pt x="541152" y="122291"/>
                </a:lnTo>
                <a:lnTo>
                  <a:pt x="511221" y="87487"/>
                </a:lnTo>
                <a:lnTo>
                  <a:pt x="476327" y="57631"/>
                </a:lnTo>
                <a:lnTo>
                  <a:pt x="437088" y="33340"/>
                </a:lnTo>
                <a:lnTo>
                  <a:pt x="394121" y="15227"/>
                </a:lnTo>
                <a:lnTo>
                  <a:pt x="348041" y="3909"/>
                </a:lnTo>
                <a:lnTo>
                  <a:pt x="299466" y="0"/>
                </a:lnTo>
                <a:close/>
              </a:path>
            </a:pathLst>
          </a:custGeom>
          <a:solidFill>
            <a:srgbClr val="3B4368"/>
          </a:solidFill>
        </p:spPr>
        <p:txBody>
          <a:bodyPr wrap="square" lIns="0" tIns="0" rIns="0" bIns="0" rtlCol="0"/>
          <a:lstStyle/>
          <a:p>
            <a:endParaRPr/>
          </a:p>
        </p:txBody>
      </p:sp>
      <p:sp>
        <p:nvSpPr>
          <p:cNvPr id="6" name="object 6"/>
          <p:cNvSpPr txBox="1"/>
          <p:nvPr/>
        </p:nvSpPr>
        <p:spPr>
          <a:xfrm>
            <a:off x="958132" y="1794366"/>
            <a:ext cx="286385" cy="635000"/>
          </a:xfrm>
          <a:prstGeom prst="rect">
            <a:avLst/>
          </a:prstGeom>
        </p:spPr>
        <p:txBody>
          <a:bodyPr vert="horz" wrap="square" lIns="0" tIns="12065" rIns="0" bIns="0" rtlCol="0">
            <a:spAutoFit/>
          </a:bodyPr>
          <a:lstStyle/>
          <a:p>
            <a:pPr marL="12700">
              <a:lnSpc>
                <a:spcPct val="100000"/>
              </a:lnSpc>
              <a:spcBef>
                <a:spcPts val="95"/>
              </a:spcBef>
            </a:pPr>
            <a:r>
              <a:rPr sz="4000" b="1" spc="-150" dirty="0">
                <a:solidFill>
                  <a:srgbClr val="FFFFFF"/>
                </a:solidFill>
                <a:latin typeface="함초롬바탕"/>
                <a:cs typeface="함초롬바탕"/>
              </a:rPr>
              <a:t>4</a:t>
            </a:r>
            <a:endParaRPr sz="4000">
              <a:latin typeface="함초롬바탕"/>
              <a:cs typeface="함초롬바탕"/>
            </a:endParaRPr>
          </a:p>
        </p:txBody>
      </p:sp>
      <p:sp>
        <p:nvSpPr>
          <p:cNvPr id="7" name="object 7"/>
          <p:cNvSpPr/>
          <p:nvPr/>
        </p:nvSpPr>
        <p:spPr>
          <a:xfrm>
            <a:off x="818388" y="2733838"/>
            <a:ext cx="599440" cy="597535"/>
          </a:xfrm>
          <a:custGeom>
            <a:avLst/>
            <a:gdLst/>
            <a:ahLst/>
            <a:cxnLst/>
            <a:rect l="l" t="t" r="r" b="b"/>
            <a:pathLst>
              <a:path w="599440" h="597535">
                <a:moveTo>
                  <a:pt x="299466" y="0"/>
                </a:moveTo>
                <a:lnTo>
                  <a:pt x="250890" y="3909"/>
                </a:lnTo>
                <a:lnTo>
                  <a:pt x="204810" y="15227"/>
                </a:lnTo>
                <a:lnTo>
                  <a:pt x="161843" y="33340"/>
                </a:lnTo>
                <a:lnTo>
                  <a:pt x="122604" y="57631"/>
                </a:lnTo>
                <a:lnTo>
                  <a:pt x="87710" y="87487"/>
                </a:lnTo>
                <a:lnTo>
                  <a:pt x="57779" y="122291"/>
                </a:lnTo>
                <a:lnTo>
                  <a:pt x="33425" y="161430"/>
                </a:lnTo>
                <a:lnTo>
                  <a:pt x="15266" y="204289"/>
                </a:lnTo>
                <a:lnTo>
                  <a:pt x="3919" y="250251"/>
                </a:lnTo>
                <a:lnTo>
                  <a:pt x="0" y="298703"/>
                </a:lnTo>
                <a:lnTo>
                  <a:pt x="3919" y="347156"/>
                </a:lnTo>
                <a:lnTo>
                  <a:pt x="15266" y="393118"/>
                </a:lnTo>
                <a:lnTo>
                  <a:pt x="33425" y="435977"/>
                </a:lnTo>
                <a:lnTo>
                  <a:pt x="57779" y="475116"/>
                </a:lnTo>
                <a:lnTo>
                  <a:pt x="87710" y="509920"/>
                </a:lnTo>
                <a:lnTo>
                  <a:pt x="122604" y="539776"/>
                </a:lnTo>
                <a:lnTo>
                  <a:pt x="161843" y="564067"/>
                </a:lnTo>
                <a:lnTo>
                  <a:pt x="204810" y="582180"/>
                </a:lnTo>
                <a:lnTo>
                  <a:pt x="250890" y="593498"/>
                </a:lnTo>
                <a:lnTo>
                  <a:pt x="299466" y="597407"/>
                </a:lnTo>
                <a:lnTo>
                  <a:pt x="348041" y="593498"/>
                </a:lnTo>
                <a:lnTo>
                  <a:pt x="394121" y="582180"/>
                </a:lnTo>
                <a:lnTo>
                  <a:pt x="437088" y="564067"/>
                </a:lnTo>
                <a:lnTo>
                  <a:pt x="476327" y="539776"/>
                </a:lnTo>
                <a:lnTo>
                  <a:pt x="511221" y="509920"/>
                </a:lnTo>
                <a:lnTo>
                  <a:pt x="541152" y="475116"/>
                </a:lnTo>
                <a:lnTo>
                  <a:pt x="565506" y="435977"/>
                </a:lnTo>
                <a:lnTo>
                  <a:pt x="583665" y="393118"/>
                </a:lnTo>
                <a:lnTo>
                  <a:pt x="595012" y="347156"/>
                </a:lnTo>
                <a:lnTo>
                  <a:pt x="598932" y="298703"/>
                </a:lnTo>
                <a:lnTo>
                  <a:pt x="595012" y="250251"/>
                </a:lnTo>
                <a:lnTo>
                  <a:pt x="583665" y="204289"/>
                </a:lnTo>
                <a:lnTo>
                  <a:pt x="565506" y="161430"/>
                </a:lnTo>
                <a:lnTo>
                  <a:pt x="541152" y="122291"/>
                </a:lnTo>
                <a:lnTo>
                  <a:pt x="511221" y="87487"/>
                </a:lnTo>
                <a:lnTo>
                  <a:pt x="476327" y="57631"/>
                </a:lnTo>
                <a:lnTo>
                  <a:pt x="437088" y="33340"/>
                </a:lnTo>
                <a:lnTo>
                  <a:pt x="394121" y="15227"/>
                </a:lnTo>
                <a:lnTo>
                  <a:pt x="348041" y="3909"/>
                </a:lnTo>
                <a:lnTo>
                  <a:pt x="299466" y="0"/>
                </a:lnTo>
                <a:close/>
              </a:path>
            </a:pathLst>
          </a:custGeom>
          <a:solidFill>
            <a:srgbClr val="3B4368"/>
          </a:solidFill>
        </p:spPr>
        <p:txBody>
          <a:bodyPr wrap="square" lIns="0" tIns="0" rIns="0" bIns="0" rtlCol="0"/>
          <a:lstStyle/>
          <a:p>
            <a:endParaRPr/>
          </a:p>
        </p:txBody>
      </p:sp>
      <p:sp>
        <p:nvSpPr>
          <p:cNvPr id="8" name="object 8"/>
          <p:cNvSpPr txBox="1"/>
          <p:nvPr/>
        </p:nvSpPr>
        <p:spPr>
          <a:xfrm>
            <a:off x="958132" y="2743935"/>
            <a:ext cx="279400" cy="635000"/>
          </a:xfrm>
          <a:prstGeom prst="rect">
            <a:avLst/>
          </a:prstGeom>
        </p:spPr>
        <p:txBody>
          <a:bodyPr vert="horz" wrap="square" lIns="0" tIns="12065" rIns="0" bIns="0" rtlCol="0">
            <a:spAutoFit/>
          </a:bodyPr>
          <a:lstStyle/>
          <a:p>
            <a:pPr marL="12700">
              <a:lnSpc>
                <a:spcPct val="100000"/>
              </a:lnSpc>
              <a:spcBef>
                <a:spcPts val="95"/>
              </a:spcBef>
            </a:pPr>
            <a:r>
              <a:rPr sz="4000" b="1" spc="-204" dirty="0">
                <a:solidFill>
                  <a:srgbClr val="FFFFFF"/>
                </a:solidFill>
                <a:latin typeface="함초롬바탕"/>
                <a:cs typeface="함초롬바탕"/>
              </a:rPr>
              <a:t>5</a:t>
            </a:r>
            <a:endParaRPr sz="4000">
              <a:latin typeface="함초롬바탕"/>
              <a:cs typeface="함초롬바탕"/>
            </a:endParaRPr>
          </a:p>
        </p:txBody>
      </p:sp>
      <p:grpSp>
        <p:nvGrpSpPr>
          <p:cNvPr id="9" name="object 9"/>
          <p:cNvGrpSpPr/>
          <p:nvPr/>
        </p:nvGrpSpPr>
        <p:grpSpPr>
          <a:xfrm>
            <a:off x="0" y="3655859"/>
            <a:ext cx="12192000" cy="1551940"/>
            <a:chOff x="0" y="3247644"/>
            <a:chExt cx="12192000" cy="1551940"/>
          </a:xfrm>
        </p:grpSpPr>
        <p:pic>
          <p:nvPicPr>
            <p:cNvPr id="10" name="object 10"/>
            <p:cNvPicPr/>
            <p:nvPr/>
          </p:nvPicPr>
          <p:blipFill>
            <a:blip r:embed="rId2" cstate="print"/>
            <a:stretch>
              <a:fillRect/>
            </a:stretch>
          </p:blipFill>
          <p:spPr>
            <a:xfrm>
              <a:off x="0" y="3456432"/>
              <a:ext cx="12192000" cy="1336547"/>
            </a:xfrm>
            <a:prstGeom prst="rect">
              <a:avLst/>
            </a:prstGeom>
          </p:spPr>
        </p:pic>
        <p:sp>
          <p:nvSpPr>
            <p:cNvPr id="11" name="object 11"/>
            <p:cNvSpPr/>
            <p:nvPr/>
          </p:nvSpPr>
          <p:spPr>
            <a:xfrm>
              <a:off x="0" y="3450348"/>
              <a:ext cx="12192000" cy="1348740"/>
            </a:xfrm>
            <a:custGeom>
              <a:avLst/>
              <a:gdLst/>
              <a:ahLst/>
              <a:cxnLst/>
              <a:rect l="l" t="t" r="r" b="b"/>
              <a:pathLst>
                <a:path w="12192000" h="1348739">
                  <a:moveTo>
                    <a:pt x="12191987" y="1336548"/>
                  </a:moveTo>
                  <a:lnTo>
                    <a:pt x="0" y="1336548"/>
                  </a:lnTo>
                  <a:lnTo>
                    <a:pt x="0" y="1348740"/>
                  </a:lnTo>
                  <a:lnTo>
                    <a:pt x="12191987" y="1348740"/>
                  </a:lnTo>
                  <a:lnTo>
                    <a:pt x="12191987" y="1336548"/>
                  </a:lnTo>
                  <a:close/>
                </a:path>
                <a:path w="12192000" h="1348739">
                  <a:moveTo>
                    <a:pt x="12191987" y="0"/>
                  </a:moveTo>
                  <a:lnTo>
                    <a:pt x="0" y="0"/>
                  </a:lnTo>
                  <a:lnTo>
                    <a:pt x="0" y="12192"/>
                  </a:lnTo>
                  <a:lnTo>
                    <a:pt x="12191987" y="12192"/>
                  </a:lnTo>
                  <a:lnTo>
                    <a:pt x="12191987" y="0"/>
                  </a:lnTo>
                  <a:close/>
                </a:path>
              </a:pathLst>
            </a:custGeom>
            <a:solidFill>
              <a:srgbClr val="929292">
                <a:alpha val="72941"/>
              </a:srgbClr>
            </a:solidFill>
          </p:spPr>
          <p:txBody>
            <a:bodyPr wrap="square" lIns="0" tIns="0" rIns="0" bIns="0" rtlCol="0"/>
            <a:lstStyle/>
            <a:p>
              <a:endParaRPr/>
            </a:p>
          </p:txBody>
        </p:sp>
        <p:pic>
          <p:nvPicPr>
            <p:cNvPr id="12" name="object 12"/>
            <p:cNvPicPr/>
            <p:nvPr/>
          </p:nvPicPr>
          <p:blipFill>
            <a:blip r:embed="rId3" cstate="print"/>
            <a:stretch>
              <a:fillRect/>
            </a:stretch>
          </p:blipFill>
          <p:spPr>
            <a:xfrm>
              <a:off x="6854329" y="3247644"/>
              <a:ext cx="5337670" cy="224103"/>
            </a:xfrm>
            <a:prstGeom prst="rect">
              <a:avLst/>
            </a:prstGeom>
          </p:spPr>
        </p:pic>
        <p:pic>
          <p:nvPicPr>
            <p:cNvPr id="13" name="object 13"/>
            <p:cNvPicPr/>
            <p:nvPr/>
          </p:nvPicPr>
          <p:blipFill>
            <a:blip r:embed="rId4" cstate="print"/>
            <a:stretch>
              <a:fillRect/>
            </a:stretch>
          </p:blipFill>
          <p:spPr>
            <a:xfrm>
              <a:off x="419100" y="3299460"/>
              <a:ext cx="6436601" cy="172389"/>
            </a:xfrm>
            <a:prstGeom prst="rect">
              <a:avLst/>
            </a:prstGeom>
          </p:spPr>
        </p:pic>
      </p:grpSp>
      <p:sp>
        <p:nvSpPr>
          <p:cNvPr id="14" name="object 14"/>
          <p:cNvSpPr txBox="1"/>
          <p:nvPr/>
        </p:nvSpPr>
        <p:spPr>
          <a:xfrm>
            <a:off x="1308827" y="4024560"/>
            <a:ext cx="9867265" cy="878840"/>
          </a:xfrm>
          <a:prstGeom prst="rect">
            <a:avLst/>
          </a:prstGeom>
        </p:spPr>
        <p:txBody>
          <a:bodyPr vert="horz" wrap="square" lIns="0" tIns="12065" rIns="0" bIns="0" rtlCol="0">
            <a:spAutoFit/>
          </a:bodyPr>
          <a:lstStyle/>
          <a:p>
            <a:pPr marL="13335" marR="5080" indent="-1270">
              <a:lnSpc>
                <a:spcPct val="100000"/>
              </a:lnSpc>
              <a:spcBef>
                <a:spcPts val="95"/>
              </a:spcBef>
            </a:pPr>
            <a:r>
              <a:rPr sz="2800" spc="1005" dirty="0">
                <a:solidFill>
                  <a:srgbClr val="5F2BC6"/>
                </a:solidFill>
                <a:latin typeface="휴먼아미체"/>
                <a:cs typeface="휴먼아미체"/>
              </a:rPr>
              <a:t>자바스크립트</a:t>
            </a:r>
            <a:r>
              <a:rPr sz="2800" spc="-495" dirty="0">
                <a:solidFill>
                  <a:srgbClr val="5F2BC6"/>
                </a:solidFill>
                <a:latin typeface="휴먼아미체"/>
                <a:cs typeface="휴먼아미체"/>
              </a:rPr>
              <a:t> </a:t>
            </a:r>
            <a:r>
              <a:rPr sz="2800" spc="910" dirty="0">
                <a:solidFill>
                  <a:srgbClr val="5F2BC6"/>
                </a:solidFill>
                <a:latin typeface="휴먼아미체"/>
                <a:cs typeface="휴먼아미체"/>
              </a:rPr>
              <a:t>함수란</a:t>
            </a:r>
            <a:r>
              <a:rPr sz="2800" spc="-505" dirty="0">
                <a:solidFill>
                  <a:srgbClr val="5F2BC6"/>
                </a:solidFill>
                <a:latin typeface="휴먼아미체"/>
                <a:cs typeface="휴먼아미체"/>
              </a:rPr>
              <a:t> </a:t>
            </a:r>
            <a:r>
              <a:rPr sz="2800" spc="1055" dirty="0">
                <a:solidFill>
                  <a:srgbClr val="5F2BC6"/>
                </a:solidFill>
                <a:latin typeface="휴먼아미체"/>
                <a:cs typeface="휴먼아미체"/>
              </a:rPr>
              <a:t>문서</a:t>
            </a:r>
            <a:r>
              <a:rPr sz="2800" spc="-505" dirty="0">
                <a:solidFill>
                  <a:srgbClr val="5F2BC6"/>
                </a:solidFill>
                <a:latin typeface="휴먼아미체"/>
                <a:cs typeface="휴먼아미체"/>
              </a:rPr>
              <a:t> </a:t>
            </a:r>
            <a:r>
              <a:rPr sz="2800" spc="825" dirty="0">
                <a:solidFill>
                  <a:srgbClr val="5F2BC6"/>
                </a:solidFill>
                <a:latin typeface="휴먼아미체"/>
                <a:cs typeface="휴먼아미체"/>
              </a:rPr>
              <a:t>배경색을</a:t>
            </a:r>
            <a:r>
              <a:rPr sz="2800" spc="-505" dirty="0">
                <a:solidFill>
                  <a:srgbClr val="5F2BC6"/>
                </a:solidFill>
                <a:latin typeface="휴먼아미체"/>
                <a:cs typeface="휴먼아미체"/>
              </a:rPr>
              <a:t> </a:t>
            </a:r>
            <a:r>
              <a:rPr sz="2800" spc="910" dirty="0">
                <a:solidFill>
                  <a:srgbClr val="5F2BC6"/>
                </a:solidFill>
                <a:latin typeface="휴먼아미체"/>
                <a:cs typeface="휴먼아미체"/>
              </a:rPr>
              <a:t>바꾸거나</a:t>
            </a:r>
            <a:r>
              <a:rPr sz="2800" spc="-490" dirty="0">
                <a:solidFill>
                  <a:srgbClr val="5F2BC6"/>
                </a:solidFill>
                <a:latin typeface="휴먼아미체"/>
                <a:cs typeface="휴먼아미체"/>
              </a:rPr>
              <a:t> </a:t>
            </a:r>
            <a:r>
              <a:rPr sz="2800" spc="975" dirty="0">
                <a:solidFill>
                  <a:srgbClr val="5F2BC6"/>
                </a:solidFill>
                <a:latin typeface="휴먼아미체"/>
                <a:cs typeface="휴먼아미체"/>
              </a:rPr>
              <a:t>글자</a:t>
            </a:r>
            <a:r>
              <a:rPr sz="2800" spc="-505" dirty="0">
                <a:solidFill>
                  <a:srgbClr val="5F2BC6"/>
                </a:solidFill>
                <a:latin typeface="휴먼아미체"/>
                <a:cs typeface="휴먼아미체"/>
              </a:rPr>
              <a:t> </a:t>
            </a:r>
            <a:r>
              <a:rPr sz="2800" spc="900" dirty="0">
                <a:solidFill>
                  <a:srgbClr val="5F2BC6"/>
                </a:solidFill>
                <a:latin typeface="휴먼아미체"/>
                <a:cs typeface="휴먼아미체"/>
              </a:rPr>
              <a:t>색을</a:t>
            </a:r>
            <a:r>
              <a:rPr sz="2800" spc="-515" dirty="0">
                <a:solidFill>
                  <a:srgbClr val="5F2BC6"/>
                </a:solidFill>
                <a:latin typeface="휴먼아미체"/>
                <a:cs typeface="휴먼아미체"/>
              </a:rPr>
              <a:t> </a:t>
            </a:r>
            <a:r>
              <a:rPr sz="2800" spc="1055" dirty="0">
                <a:solidFill>
                  <a:srgbClr val="5F2BC6"/>
                </a:solidFill>
                <a:latin typeface="휴먼아미체"/>
                <a:cs typeface="휴먼아미체"/>
              </a:rPr>
              <a:t>바꾸는</a:t>
            </a:r>
            <a:r>
              <a:rPr sz="2800" spc="-505" dirty="0">
                <a:solidFill>
                  <a:srgbClr val="5F2BC6"/>
                </a:solidFill>
                <a:latin typeface="휴먼아미체"/>
                <a:cs typeface="휴먼아미체"/>
              </a:rPr>
              <a:t> </a:t>
            </a:r>
            <a:r>
              <a:rPr sz="2800" spc="885" dirty="0">
                <a:solidFill>
                  <a:srgbClr val="5F2BC6"/>
                </a:solidFill>
                <a:latin typeface="휴먼아미체"/>
                <a:cs typeface="휴먼아미체"/>
              </a:rPr>
              <a:t>것처럼 </a:t>
            </a:r>
            <a:r>
              <a:rPr sz="2800" spc="910" dirty="0">
                <a:solidFill>
                  <a:srgbClr val="5F2BC6"/>
                </a:solidFill>
                <a:latin typeface="휴먼아미체"/>
                <a:cs typeface="휴먼아미체"/>
              </a:rPr>
              <a:t>어떤</a:t>
            </a:r>
            <a:r>
              <a:rPr sz="2800" spc="-509" dirty="0">
                <a:solidFill>
                  <a:srgbClr val="5F2BC6"/>
                </a:solidFill>
                <a:latin typeface="휴먼아미체"/>
                <a:cs typeface="휴먼아미체"/>
              </a:rPr>
              <a:t> </a:t>
            </a:r>
            <a:r>
              <a:rPr sz="2800" spc="1105" dirty="0">
                <a:solidFill>
                  <a:srgbClr val="5F2BC6"/>
                </a:solidFill>
                <a:latin typeface="휴먼아미체"/>
                <a:cs typeface="휴먼아미체"/>
              </a:rPr>
              <a:t>기능을</a:t>
            </a:r>
            <a:r>
              <a:rPr sz="2800" spc="-509" dirty="0">
                <a:solidFill>
                  <a:srgbClr val="5F2BC6"/>
                </a:solidFill>
                <a:latin typeface="휴먼아미체"/>
                <a:cs typeface="휴먼아미체"/>
              </a:rPr>
              <a:t> </a:t>
            </a:r>
            <a:r>
              <a:rPr sz="2800" spc="840" dirty="0">
                <a:solidFill>
                  <a:srgbClr val="5F2BC6"/>
                </a:solidFill>
                <a:latin typeface="휴먼아미체"/>
                <a:cs typeface="휴먼아미체"/>
              </a:rPr>
              <a:t>하기</a:t>
            </a:r>
            <a:r>
              <a:rPr sz="2800" spc="-505" dirty="0">
                <a:solidFill>
                  <a:srgbClr val="5F2BC6"/>
                </a:solidFill>
                <a:latin typeface="휴먼아미체"/>
                <a:cs typeface="휴먼아미체"/>
              </a:rPr>
              <a:t> </a:t>
            </a:r>
            <a:r>
              <a:rPr sz="2800" spc="760" dirty="0">
                <a:solidFill>
                  <a:srgbClr val="5F2BC6"/>
                </a:solidFill>
                <a:latin typeface="휴먼아미체"/>
                <a:cs typeface="휴먼아미체"/>
              </a:rPr>
              <a:t>위해</a:t>
            </a:r>
            <a:r>
              <a:rPr sz="2800" spc="-520" dirty="0">
                <a:solidFill>
                  <a:srgbClr val="5F2BC6"/>
                </a:solidFill>
                <a:latin typeface="휴먼아미체"/>
                <a:cs typeface="휴먼아미체"/>
              </a:rPr>
              <a:t> </a:t>
            </a:r>
            <a:r>
              <a:rPr sz="2800" spc="1005" dirty="0">
                <a:solidFill>
                  <a:srgbClr val="5F2BC6"/>
                </a:solidFill>
                <a:latin typeface="휴먼아미체"/>
                <a:cs typeface="휴먼아미체"/>
              </a:rPr>
              <a:t>명령을</a:t>
            </a:r>
            <a:r>
              <a:rPr sz="2800" spc="-505" dirty="0">
                <a:solidFill>
                  <a:srgbClr val="5F2BC6"/>
                </a:solidFill>
                <a:latin typeface="휴먼아미체"/>
                <a:cs typeface="휴먼아미체"/>
              </a:rPr>
              <a:t> </a:t>
            </a:r>
            <a:r>
              <a:rPr sz="2800" spc="1085" dirty="0">
                <a:solidFill>
                  <a:srgbClr val="5F2BC6"/>
                </a:solidFill>
                <a:latin typeface="휴먼아미체"/>
                <a:cs typeface="휴먼아미체"/>
              </a:rPr>
              <a:t>모아놓은</a:t>
            </a:r>
            <a:r>
              <a:rPr sz="2800" spc="-495" dirty="0">
                <a:solidFill>
                  <a:srgbClr val="5F2BC6"/>
                </a:solidFill>
                <a:latin typeface="휴먼아미체"/>
                <a:cs typeface="휴먼아미체"/>
              </a:rPr>
              <a:t> </a:t>
            </a:r>
            <a:r>
              <a:rPr sz="2800" spc="950" dirty="0">
                <a:solidFill>
                  <a:srgbClr val="5F2BC6"/>
                </a:solidFill>
                <a:latin typeface="휴먼아미체"/>
                <a:cs typeface="휴먼아미체"/>
              </a:rPr>
              <a:t>것이라고</a:t>
            </a:r>
            <a:r>
              <a:rPr sz="2800" spc="-505" dirty="0">
                <a:solidFill>
                  <a:srgbClr val="5F2BC6"/>
                </a:solidFill>
                <a:latin typeface="휴먼아미체"/>
                <a:cs typeface="휴먼아미체"/>
              </a:rPr>
              <a:t> </a:t>
            </a:r>
            <a:r>
              <a:rPr sz="2800" spc="755" dirty="0">
                <a:solidFill>
                  <a:srgbClr val="5F2BC6"/>
                </a:solidFill>
                <a:latin typeface="휴먼아미체"/>
                <a:cs typeface="휴먼아미체"/>
              </a:rPr>
              <a:t>생각하면</a:t>
            </a:r>
            <a:r>
              <a:rPr sz="2800" spc="-495" dirty="0">
                <a:solidFill>
                  <a:srgbClr val="5F2BC6"/>
                </a:solidFill>
                <a:latin typeface="휴먼아미체"/>
                <a:cs typeface="휴먼아미체"/>
              </a:rPr>
              <a:t> </a:t>
            </a:r>
            <a:r>
              <a:rPr sz="2800" spc="975" dirty="0">
                <a:solidFill>
                  <a:srgbClr val="5F2BC6"/>
                </a:solidFill>
                <a:latin typeface="휴먼아미체"/>
                <a:cs typeface="휴먼아미체"/>
              </a:rPr>
              <a:t>보다</a:t>
            </a:r>
            <a:r>
              <a:rPr sz="2800" spc="-515" dirty="0">
                <a:solidFill>
                  <a:srgbClr val="5F2BC6"/>
                </a:solidFill>
                <a:latin typeface="휴먼아미체"/>
                <a:cs typeface="휴먼아미체"/>
              </a:rPr>
              <a:t> </a:t>
            </a:r>
            <a:r>
              <a:rPr sz="2800" spc="530" dirty="0">
                <a:solidFill>
                  <a:srgbClr val="5F2BC6"/>
                </a:solidFill>
                <a:latin typeface="휴먼아미체"/>
                <a:cs typeface="휴먼아미체"/>
              </a:rPr>
              <a:t>쉽다</a:t>
            </a:r>
            <a:r>
              <a:rPr sz="2800" spc="530" dirty="0">
                <a:solidFill>
                  <a:srgbClr val="5F2BC6"/>
                </a:solidFill>
                <a:latin typeface="한컴산뜻돋움"/>
                <a:cs typeface="한컴산뜻돋움"/>
              </a:rPr>
              <a:t>.</a:t>
            </a:r>
            <a:endParaRPr sz="2800">
              <a:latin typeface="한컴산뜻돋움"/>
              <a:cs typeface="한컴산뜻돋움"/>
            </a:endParaRPr>
          </a:p>
        </p:txBody>
      </p:sp>
      <p:grpSp>
        <p:nvGrpSpPr>
          <p:cNvPr id="15" name="object 15"/>
          <p:cNvGrpSpPr/>
          <p:nvPr/>
        </p:nvGrpSpPr>
        <p:grpSpPr>
          <a:xfrm>
            <a:off x="30479" y="3887506"/>
            <a:ext cx="11622405" cy="1638300"/>
            <a:chOff x="30479" y="3479291"/>
            <a:chExt cx="11622405" cy="1638300"/>
          </a:xfrm>
        </p:grpSpPr>
        <p:pic>
          <p:nvPicPr>
            <p:cNvPr id="16" name="object 16"/>
            <p:cNvPicPr/>
            <p:nvPr/>
          </p:nvPicPr>
          <p:blipFill>
            <a:blip r:embed="rId5" cstate="print"/>
            <a:stretch>
              <a:fillRect/>
            </a:stretch>
          </p:blipFill>
          <p:spPr>
            <a:xfrm>
              <a:off x="323088" y="4785360"/>
              <a:ext cx="11329415" cy="331910"/>
            </a:xfrm>
            <a:prstGeom prst="rect">
              <a:avLst/>
            </a:prstGeom>
          </p:spPr>
        </p:pic>
        <p:pic>
          <p:nvPicPr>
            <p:cNvPr id="17" name="object 17"/>
            <p:cNvPicPr/>
            <p:nvPr/>
          </p:nvPicPr>
          <p:blipFill>
            <a:blip r:embed="rId6" cstate="print"/>
            <a:stretch>
              <a:fillRect/>
            </a:stretch>
          </p:blipFill>
          <p:spPr>
            <a:xfrm>
              <a:off x="231178" y="3816362"/>
              <a:ext cx="509923" cy="337591"/>
            </a:xfrm>
            <a:prstGeom prst="rect">
              <a:avLst/>
            </a:prstGeom>
          </p:spPr>
        </p:pic>
        <p:pic>
          <p:nvPicPr>
            <p:cNvPr id="18" name="object 18"/>
            <p:cNvPicPr/>
            <p:nvPr/>
          </p:nvPicPr>
          <p:blipFill>
            <a:blip r:embed="rId7" cstate="print"/>
            <a:stretch>
              <a:fillRect/>
            </a:stretch>
          </p:blipFill>
          <p:spPr>
            <a:xfrm>
              <a:off x="153924" y="3572255"/>
              <a:ext cx="842772" cy="480060"/>
            </a:xfrm>
            <a:prstGeom prst="rect">
              <a:avLst/>
            </a:prstGeom>
          </p:spPr>
        </p:pic>
        <p:pic>
          <p:nvPicPr>
            <p:cNvPr id="19" name="object 19"/>
            <p:cNvPicPr/>
            <p:nvPr/>
          </p:nvPicPr>
          <p:blipFill>
            <a:blip r:embed="rId8" cstate="print"/>
            <a:stretch>
              <a:fillRect/>
            </a:stretch>
          </p:blipFill>
          <p:spPr>
            <a:xfrm>
              <a:off x="30479" y="3479291"/>
              <a:ext cx="1142999" cy="789431"/>
            </a:xfrm>
            <a:prstGeom prst="rect">
              <a:avLst/>
            </a:prstGeom>
          </p:spPr>
        </p:pic>
      </p:grpSp>
      <p:sp>
        <p:nvSpPr>
          <p:cNvPr id="20" name="object 20"/>
          <p:cNvSpPr txBox="1"/>
          <p:nvPr/>
        </p:nvSpPr>
        <p:spPr>
          <a:xfrm>
            <a:off x="239124" y="3980203"/>
            <a:ext cx="699135" cy="452120"/>
          </a:xfrm>
          <a:prstGeom prst="rect">
            <a:avLst/>
          </a:prstGeom>
        </p:spPr>
        <p:txBody>
          <a:bodyPr vert="horz" wrap="square" lIns="0" tIns="12065" rIns="0" bIns="0" rtlCol="0">
            <a:spAutoFit/>
          </a:bodyPr>
          <a:lstStyle/>
          <a:p>
            <a:pPr marL="12700">
              <a:lnSpc>
                <a:spcPct val="100000"/>
              </a:lnSpc>
              <a:spcBef>
                <a:spcPts val="95"/>
              </a:spcBef>
            </a:pPr>
            <a:r>
              <a:rPr sz="2800" b="1" spc="-25" dirty="0">
                <a:solidFill>
                  <a:srgbClr val="FFFFFF"/>
                </a:solidFill>
                <a:latin typeface="나눔고딕 ExtraBold"/>
                <a:cs typeface="나눔고딕 ExtraBold"/>
              </a:rPr>
              <a:t>참고</a:t>
            </a:r>
            <a:endParaRPr sz="2800">
              <a:latin typeface="나눔고딕 ExtraBold"/>
              <a:cs typeface="나눔고딕 ExtraBold"/>
            </a:endParaRPr>
          </a:p>
        </p:txBody>
      </p:sp>
      <p:sp>
        <p:nvSpPr>
          <p:cNvPr id="23" name="TextBox 22">
            <a:extLst>
              <a:ext uri="{FF2B5EF4-FFF2-40B4-BE49-F238E27FC236}">
                <a16:creationId xmlns:a16="http://schemas.microsoft.com/office/drawing/2014/main" id="{C8AEA8AE-D3E3-139B-B481-0D1E97D60437}"/>
              </a:ext>
            </a:extLst>
          </p:cNvPr>
          <p:cNvSpPr txBox="1"/>
          <p:nvPr/>
        </p:nvSpPr>
        <p:spPr>
          <a:xfrm>
            <a:off x="306647" y="319086"/>
            <a:ext cx="9299995" cy="707886"/>
          </a:xfrm>
          <a:prstGeom prst="rect">
            <a:avLst/>
          </a:prstGeom>
          <a:noFill/>
        </p:spPr>
        <p:txBody>
          <a:bodyPr wrap="square">
            <a:spAutoFit/>
          </a:bodyPr>
          <a:lstStyle/>
          <a:p>
            <a:r>
              <a:rPr lang="ko-KR" altLang="en-US" sz="4000" dirty="0">
                <a:latin typeface="KoPubWorld돋움체 Bold" panose="00000800000000000000" pitchFamily="2" charset="-127"/>
                <a:ea typeface="KoPubWorld돋움체 Bold" panose="00000800000000000000" pitchFamily="2" charset="-127"/>
                <a:cs typeface="KoPubWorld돋움체 Bold" panose="00000800000000000000" pitchFamily="2" charset="-127"/>
              </a:rPr>
              <a:t>자바스크립트 선언 방법</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object 5">
            <a:extLst>
              <a:ext uri="{FF2B5EF4-FFF2-40B4-BE49-F238E27FC236}">
                <a16:creationId xmlns:a16="http://schemas.microsoft.com/office/drawing/2014/main" id="{08EB7D1A-6AB4-0964-69E2-DF51DB273634}"/>
              </a:ext>
            </a:extLst>
          </p:cNvPr>
          <p:cNvPicPr/>
          <p:nvPr/>
        </p:nvPicPr>
        <p:blipFill>
          <a:blip r:embed="rId2" cstate="print"/>
          <a:stretch>
            <a:fillRect/>
          </a:stretch>
        </p:blipFill>
        <p:spPr>
          <a:xfrm>
            <a:off x="6884152" y="-162498"/>
            <a:ext cx="3326971" cy="3226354"/>
          </a:xfrm>
          <a:prstGeom prst="rect">
            <a:avLst/>
          </a:prstGeom>
        </p:spPr>
      </p:pic>
      <p:grpSp>
        <p:nvGrpSpPr>
          <p:cNvPr id="10" name="그룹 9">
            <a:extLst>
              <a:ext uri="{FF2B5EF4-FFF2-40B4-BE49-F238E27FC236}">
                <a16:creationId xmlns:a16="http://schemas.microsoft.com/office/drawing/2014/main" id="{A1F9F778-9271-0AAA-6D4A-F679BA510619}"/>
              </a:ext>
            </a:extLst>
          </p:cNvPr>
          <p:cNvGrpSpPr/>
          <p:nvPr/>
        </p:nvGrpSpPr>
        <p:grpSpPr>
          <a:xfrm>
            <a:off x="0" y="1"/>
            <a:ext cx="12192000" cy="6857999"/>
            <a:chOff x="0" y="1"/>
            <a:chExt cx="12192000" cy="6857999"/>
          </a:xfrm>
        </p:grpSpPr>
        <p:pic>
          <p:nvPicPr>
            <p:cNvPr id="5" name="object 3">
              <a:extLst>
                <a:ext uri="{FF2B5EF4-FFF2-40B4-BE49-F238E27FC236}">
                  <a16:creationId xmlns:a16="http://schemas.microsoft.com/office/drawing/2014/main" id="{4849A2E8-A42D-B365-D628-FE6839893C6E}"/>
                </a:ext>
              </a:extLst>
            </p:cNvPr>
            <p:cNvPicPr/>
            <p:nvPr/>
          </p:nvPicPr>
          <p:blipFill>
            <a:blip r:embed="rId3" cstate="print"/>
            <a:stretch>
              <a:fillRect/>
            </a:stretch>
          </p:blipFill>
          <p:spPr>
            <a:xfrm>
              <a:off x="1" y="1"/>
              <a:ext cx="12191999" cy="6857999"/>
            </a:xfrm>
            <a:prstGeom prst="rect">
              <a:avLst/>
            </a:prstGeom>
          </p:spPr>
        </p:pic>
        <p:pic>
          <p:nvPicPr>
            <p:cNvPr id="6" name="object 4">
              <a:extLst>
                <a:ext uri="{FF2B5EF4-FFF2-40B4-BE49-F238E27FC236}">
                  <a16:creationId xmlns:a16="http://schemas.microsoft.com/office/drawing/2014/main" id="{52735A5E-2991-D17E-A238-4576BB16FC7B}"/>
                </a:ext>
              </a:extLst>
            </p:cNvPr>
            <p:cNvPicPr/>
            <p:nvPr/>
          </p:nvPicPr>
          <p:blipFill>
            <a:blip r:embed="rId4" cstate="print"/>
            <a:stretch>
              <a:fillRect/>
            </a:stretch>
          </p:blipFill>
          <p:spPr>
            <a:xfrm>
              <a:off x="0" y="368071"/>
              <a:ext cx="6133856" cy="6489928"/>
            </a:xfrm>
            <a:prstGeom prst="rect">
              <a:avLst/>
            </a:prstGeom>
          </p:spPr>
        </p:pic>
        <p:pic>
          <p:nvPicPr>
            <p:cNvPr id="8" name="object 6">
              <a:extLst>
                <a:ext uri="{FF2B5EF4-FFF2-40B4-BE49-F238E27FC236}">
                  <a16:creationId xmlns:a16="http://schemas.microsoft.com/office/drawing/2014/main" id="{E9E42758-3E24-9781-5B74-439188EC25F3}"/>
                </a:ext>
              </a:extLst>
            </p:cNvPr>
            <p:cNvPicPr/>
            <p:nvPr/>
          </p:nvPicPr>
          <p:blipFill>
            <a:blip r:embed="rId5" cstate="print"/>
            <a:stretch>
              <a:fillRect/>
            </a:stretch>
          </p:blipFill>
          <p:spPr>
            <a:xfrm>
              <a:off x="5875265" y="2426778"/>
              <a:ext cx="4343946" cy="4267298"/>
            </a:xfrm>
            <a:prstGeom prst="rect">
              <a:avLst/>
            </a:prstGeom>
          </p:spPr>
        </p:pic>
        <p:pic>
          <p:nvPicPr>
            <p:cNvPr id="9" name="object 7">
              <a:extLst>
                <a:ext uri="{FF2B5EF4-FFF2-40B4-BE49-F238E27FC236}">
                  <a16:creationId xmlns:a16="http://schemas.microsoft.com/office/drawing/2014/main" id="{DEC5EE95-1E58-98D6-346A-EF8CB15CA7BA}"/>
                </a:ext>
              </a:extLst>
            </p:cNvPr>
            <p:cNvPicPr/>
            <p:nvPr/>
          </p:nvPicPr>
          <p:blipFill>
            <a:blip r:embed="rId6" cstate="print"/>
            <a:stretch>
              <a:fillRect/>
            </a:stretch>
          </p:blipFill>
          <p:spPr>
            <a:xfrm>
              <a:off x="10460736" y="1"/>
              <a:ext cx="1731264" cy="6857999"/>
            </a:xfrm>
            <a:prstGeom prst="rect">
              <a:avLst/>
            </a:prstGeom>
          </p:spPr>
        </p:pic>
      </p:grpSp>
      <p:sp>
        <p:nvSpPr>
          <p:cNvPr id="11" name="object 8">
            <a:extLst>
              <a:ext uri="{FF2B5EF4-FFF2-40B4-BE49-F238E27FC236}">
                <a16:creationId xmlns:a16="http://schemas.microsoft.com/office/drawing/2014/main" id="{460AD970-2793-D039-211B-32F499A391BE}"/>
              </a:ext>
            </a:extLst>
          </p:cNvPr>
          <p:cNvSpPr txBox="1">
            <a:spLocks noGrp="1"/>
          </p:cNvSpPr>
          <p:nvPr>
            <p:ph type="title"/>
          </p:nvPr>
        </p:nvSpPr>
        <p:spPr>
          <a:xfrm>
            <a:off x="311651" y="2571749"/>
            <a:ext cx="4591623" cy="1590820"/>
          </a:xfrm>
          <a:prstGeom prst="rect">
            <a:avLst/>
          </a:prstGeom>
        </p:spPr>
        <p:txBody>
          <a:bodyPr vert="horz" wrap="square" lIns="0" tIns="13335" rIns="0" bIns="0" rtlCol="0">
            <a:spAutoFit/>
          </a:bodyPr>
          <a:lstStyle/>
          <a:p>
            <a:pPr marL="12700">
              <a:lnSpc>
                <a:spcPct val="100000"/>
              </a:lnSpc>
              <a:spcBef>
                <a:spcPts val="105"/>
              </a:spcBef>
            </a:pPr>
            <a:r>
              <a:rPr sz="7500" spc="-44" baseline="-2222">
                <a:solidFill>
                  <a:schemeClr val="bg1"/>
                </a:solidFill>
              </a:rPr>
              <a:t>0</a:t>
            </a:r>
            <a:r>
              <a:rPr lang="en-US" sz="7500" spc="-44" baseline="-2222">
                <a:solidFill>
                  <a:schemeClr val="bg1"/>
                </a:solidFill>
              </a:rPr>
              <a:t>5</a:t>
            </a:r>
            <a:r>
              <a:rPr sz="1200" b="0" spc="-35">
                <a:solidFill>
                  <a:schemeClr val="bg1"/>
                </a:solidFill>
                <a:latin typeface="맑은 고딕"/>
                <a:cs typeface="맑은 고딕"/>
              </a:rPr>
              <a:t>[</a:t>
            </a:r>
            <a:r>
              <a:rPr sz="1200" b="1" spc="-25" dirty="0">
                <a:solidFill>
                  <a:schemeClr val="bg1"/>
                </a:solidFill>
                <a:latin typeface="맑은 고딕"/>
                <a:cs typeface="맑은 고딕"/>
              </a:rPr>
              <a:t>H</a:t>
            </a:r>
            <a:r>
              <a:rPr sz="1200" b="1" spc="-30" dirty="0">
                <a:solidFill>
                  <a:schemeClr val="bg1"/>
                </a:solidFill>
                <a:latin typeface="맑은 고딕"/>
                <a:cs typeface="맑은 고딕"/>
              </a:rPr>
              <a:t>T</a:t>
            </a:r>
            <a:r>
              <a:rPr sz="1200" b="1" spc="-35" dirty="0">
                <a:solidFill>
                  <a:schemeClr val="bg1"/>
                </a:solidFill>
                <a:latin typeface="맑은 고딕"/>
                <a:cs typeface="맑은 고딕"/>
              </a:rPr>
              <a:t>M</a:t>
            </a:r>
            <a:r>
              <a:rPr sz="1200" b="1" spc="-30" dirty="0">
                <a:solidFill>
                  <a:schemeClr val="bg1"/>
                </a:solidFill>
                <a:latin typeface="맑은 고딕"/>
                <a:cs typeface="맑은 고딕"/>
              </a:rPr>
              <a:t>L</a:t>
            </a:r>
            <a:r>
              <a:rPr sz="1200" b="0" spc="-30" dirty="0">
                <a:solidFill>
                  <a:schemeClr val="bg1"/>
                </a:solidFill>
                <a:latin typeface="맑은 고딕"/>
                <a:cs typeface="맑은 고딕"/>
              </a:rPr>
              <a:t>+</a:t>
            </a:r>
            <a:r>
              <a:rPr sz="1200" b="1" spc="-25" dirty="0">
                <a:solidFill>
                  <a:schemeClr val="bg1"/>
                </a:solidFill>
                <a:latin typeface="맑은 고딕"/>
                <a:cs typeface="맑은 고딕"/>
              </a:rPr>
              <a:t>C</a:t>
            </a:r>
            <a:r>
              <a:rPr sz="1200" b="1" spc="-20" dirty="0">
                <a:solidFill>
                  <a:schemeClr val="bg1"/>
                </a:solidFill>
                <a:latin typeface="맑은 고딕"/>
                <a:cs typeface="맑은 고딕"/>
              </a:rPr>
              <a:t>S</a:t>
            </a:r>
            <a:r>
              <a:rPr sz="1200" b="1" spc="-25" dirty="0">
                <a:solidFill>
                  <a:schemeClr val="bg1"/>
                </a:solidFill>
                <a:latin typeface="맑은 고딕"/>
                <a:cs typeface="맑은 고딕"/>
              </a:rPr>
              <a:t>S</a:t>
            </a:r>
            <a:r>
              <a:rPr sz="1200" b="0" spc="-25" dirty="0">
                <a:solidFill>
                  <a:schemeClr val="bg1"/>
                </a:solidFill>
                <a:latin typeface="맑은 고딕"/>
                <a:cs typeface="맑은 고딕"/>
              </a:rPr>
              <a:t>+</a:t>
            </a:r>
            <a:r>
              <a:rPr sz="1200" b="0" spc="295" dirty="0">
                <a:solidFill>
                  <a:schemeClr val="bg1"/>
                </a:solidFill>
                <a:latin typeface="맑은 고딕"/>
                <a:cs typeface="맑은 고딕"/>
              </a:rPr>
              <a:t> </a:t>
            </a:r>
            <a:r>
              <a:rPr sz="1200" b="1" spc="-10" dirty="0">
                <a:solidFill>
                  <a:schemeClr val="bg1"/>
                </a:solidFill>
                <a:latin typeface="맑은 고딕"/>
                <a:cs typeface="맑은 고딕"/>
              </a:rPr>
              <a:t>JAVASCRIPT</a:t>
            </a:r>
            <a:r>
              <a:rPr sz="1200" b="0" spc="-10" dirty="0">
                <a:solidFill>
                  <a:schemeClr val="bg1"/>
                </a:solidFill>
                <a:latin typeface="맑은 고딕"/>
                <a:cs typeface="맑은 고딕"/>
              </a:rPr>
              <a:t>]</a:t>
            </a:r>
            <a:endParaRPr sz="1200" dirty="0">
              <a:solidFill>
                <a:schemeClr val="bg1"/>
              </a:solidFill>
              <a:latin typeface="맑은 고딕"/>
              <a:cs typeface="맑은 고딕"/>
            </a:endParaRPr>
          </a:p>
          <a:p>
            <a:pPr marL="12700" marR="5080">
              <a:lnSpc>
                <a:spcPct val="100000"/>
              </a:lnSpc>
              <a:spcBef>
                <a:spcPts val="295"/>
              </a:spcBef>
            </a:pPr>
            <a:r>
              <a:rPr lang="ko-KR" altLang="en-US" sz="5000" dirty="0">
                <a:solidFill>
                  <a:schemeClr val="bg1"/>
                </a:solidFill>
              </a:rPr>
              <a:t>해석동작</a:t>
            </a:r>
            <a:endParaRPr sz="5000" dirty="0">
              <a:solidFill>
                <a:schemeClr val="bg1"/>
              </a:solidFill>
            </a:endParaRPr>
          </a:p>
        </p:txBody>
      </p:sp>
    </p:spTree>
    <p:extLst>
      <p:ext uri="{BB962C8B-B14F-4D97-AF65-F5344CB8AC3E}">
        <p14:creationId xmlns:p14="http://schemas.microsoft.com/office/powerpoint/2010/main" val="18052748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9AE6FBF-5233-C615-4A6B-E522A2AD1B78}"/>
              </a:ext>
            </a:extLst>
          </p:cNvPr>
          <p:cNvSpPr txBox="1"/>
          <p:nvPr/>
        </p:nvSpPr>
        <p:spPr>
          <a:xfrm>
            <a:off x="306647" y="319086"/>
            <a:ext cx="9299995" cy="707886"/>
          </a:xfrm>
          <a:prstGeom prst="rect">
            <a:avLst/>
          </a:prstGeom>
          <a:noFill/>
        </p:spPr>
        <p:txBody>
          <a:bodyPr wrap="square">
            <a:spAutoFit/>
          </a:bodyPr>
          <a:lstStyle/>
          <a:p>
            <a:r>
              <a:rPr lang="ko-KR" altLang="en-US" sz="4000" dirty="0">
                <a:latin typeface="KoPubWorld돋움체 Bold" panose="00000800000000000000" pitchFamily="2" charset="-127"/>
                <a:ea typeface="KoPubWorld돋움체 Bold" panose="00000800000000000000" pitchFamily="2" charset="-127"/>
                <a:cs typeface="KoPubWorld돋움체 Bold" panose="00000800000000000000" pitchFamily="2" charset="-127"/>
              </a:rPr>
              <a:t>개발환경 설치와 코드 실행</a:t>
            </a:r>
            <a:r>
              <a:rPr lang="en-US" altLang="ko-KR" sz="4000" dirty="0">
                <a:latin typeface="KoPubWorld돋움체 Bold" panose="00000800000000000000" pitchFamily="2" charset="-127"/>
                <a:ea typeface="KoPubWorld돋움체 Bold" panose="00000800000000000000" pitchFamily="2" charset="-127"/>
                <a:cs typeface="KoPubWorld돋움체 Bold" panose="00000800000000000000" pitchFamily="2" charset="-127"/>
              </a:rPr>
              <a:t>(3)</a:t>
            </a:r>
            <a:endParaRPr lang="ko-KR" altLang="en-US" sz="4000" dirty="0">
              <a:latin typeface="KoPubWorld돋움체 Bold" panose="00000800000000000000" pitchFamily="2" charset="-127"/>
              <a:ea typeface="KoPubWorld돋움체 Bold" panose="00000800000000000000" pitchFamily="2" charset="-127"/>
              <a:cs typeface="KoPubWorld돋움체 Bold" panose="00000800000000000000" pitchFamily="2" charset="-127"/>
            </a:endParaRPr>
          </a:p>
        </p:txBody>
      </p:sp>
      <p:sp>
        <p:nvSpPr>
          <p:cNvPr id="4" name="텍스트 개체 틀 8">
            <a:extLst>
              <a:ext uri="{FF2B5EF4-FFF2-40B4-BE49-F238E27FC236}">
                <a16:creationId xmlns:a16="http://schemas.microsoft.com/office/drawing/2014/main" id="{DEC4C887-FFD5-07A0-8945-A9D861E1EF04}"/>
              </a:ext>
            </a:extLst>
          </p:cNvPr>
          <p:cNvSpPr txBox="1">
            <a:spLocks/>
          </p:cNvSpPr>
          <p:nvPr/>
        </p:nvSpPr>
        <p:spPr>
          <a:xfrm>
            <a:off x="406488" y="1990664"/>
            <a:ext cx="11281052" cy="3996478"/>
          </a:xfrm>
          <a:prstGeom prst="rect">
            <a:avLst/>
          </a:prstGeom>
        </p:spPr>
        <p:txBody>
          <a:bodyPr>
            <a:norm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en-US" altLang="ko-KR" sz="1600" b="1" dirty="0"/>
              <a:t>1</a:t>
            </a:r>
            <a:r>
              <a:rPr lang="ko-KR" altLang="en-US" sz="1600" b="1" dirty="0"/>
              <a:t>단계</a:t>
            </a:r>
            <a:r>
              <a:rPr lang="en-US" altLang="ko-KR" sz="1600" b="1" dirty="0"/>
              <a:t>: HTML </a:t>
            </a:r>
            <a:r>
              <a:rPr lang="ko-KR" altLang="en-US" sz="1600" b="1" dirty="0"/>
              <a:t>페이지 생성하기</a:t>
            </a:r>
            <a:endParaRPr lang="en-US" altLang="ko-KR" sz="1600" b="1" dirty="0"/>
          </a:p>
          <a:p>
            <a:pPr marL="719138" lvl="1" indent="0">
              <a:buFont typeface="Arial" panose="020B0604020202020204" pitchFamily="34" charset="0"/>
              <a:buNone/>
            </a:pPr>
            <a:r>
              <a:rPr lang="en-US" altLang="ko-KR" sz="1600" dirty="0"/>
              <a:t>01: </a:t>
            </a:r>
            <a:r>
              <a:rPr lang="ko-KR" altLang="en-US" sz="1600" dirty="0"/>
              <a:t>비주얼 스튜디오 코드 메뉴에서 </a:t>
            </a:r>
            <a:r>
              <a:rPr lang="en-US" altLang="ko-KR" sz="1600" dirty="0"/>
              <a:t>[</a:t>
            </a:r>
            <a:r>
              <a:rPr lang="ko-KR" altLang="en-US" sz="1600" dirty="0"/>
              <a:t>파일</a:t>
            </a:r>
            <a:r>
              <a:rPr lang="en-US" altLang="ko-KR" sz="1600" dirty="0"/>
              <a:t>] - [</a:t>
            </a:r>
            <a:r>
              <a:rPr lang="ko-KR" altLang="en-US" sz="1600" dirty="0"/>
              <a:t>새 파일</a:t>
            </a:r>
            <a:r>
              <a:rPr lang="en-US" altLang="ko-KR" sz="1600" dirty="0"/>
              <a:t>]</a:t>
            </a:r>
            <a:r>
              <a:rPr lang="ko-KR" altLang="en-US" sz="1600" dirty="0"/>
              <a:t>을 선택해서 새 파일 생성</a:t>
            </a:r>
            <a:endParaRPr lang="en-US" altLang="ko-KR" sz="1600" dirty="0"/>
          </a:p>
          <a:p>
            <a:pPr marL="719138" lvl="1" indent="0">
              <a:buFont typeface="Arial" panose="020B0604020202020204" pitchFamily="34" charset="0"/>
              <a:buNone/>
            </a:pPr>
            <a:r>
              <a:rPr lang="en-US" altLang="ko-KR" sz="1600" dirty="0"/>
              <a:t>02: </a:t>
            </a:r>
            <a:r>
              <a:rPr lang="ko-KR" altLang="en-US" sz="1600" dirty="0"/>
              <a:t>생성한 파일을 곧바로 저장합니다</a:t>
            </a:r>
            <a:r>
              <a:rPr lang="en-US" altLang="ko-KR" sz="1600" dirty="0"/>
              <a:t>. </a:t>
            </a:r>
            <a:r>
              <a:rPr lang="ko-KR" altLang="en-US" sz="1600" dirty="0"/>
              <a:t>메뉴에서 </a:t>
            </a:r>
            <a:r>
              <a:rPr lang="en-US" altLang="ko-KR" sz="1600" dirty="0"/>
              <a:t>[</a:t>
            </a:r>
            <a:r>
              <a:rPr lang="ko-KR" altLang="en-US" sz="1600" dirty="0"/>
              <a:t>파일</a:t>
            </a:r>
            <a:r>
              <a:rPr lang="en-US" altLang="ko-KR" sz="1600" dirty="0"/>
              <a:t>] - [</a:t>
            </a:r>
            <a:r>
              <a:rPr lang="ko-KR" altLang="en-US" sz="1600" dirty="0"/>
              <a:t>저장</a:t>
            </a:r>
            <a:r>
              <a:rPr lang="en-US" altLang="ko-KR" sz="1600" dirty="0"/>
              <a:t>],</a:t>
            </a:r>
            <a:r>
              <a:rPr lang="ko-KR" altLang="en-US" sz="1600" dirty="0"/>
              <a:t> 폴더를 지정하고 </a:t>
            </a:r>
            <a:r>
              <a:rPr lang="en-US" altLang="ko-KR" sz="1600" dirty="0"/>
              <a:t>test.html</a:t>
            </a:r>
            <a:r>
              <a:rPr lang="ko-KR" altLang="en-US" sz="1600" dirty="0"/>
              <a:t>이라는 이름으로 저장</a:t>
            </a:r>
            <a:endParaRPr lang="en-US" altLang="ko-KR" sz="1600" dirty="0"/>
          </a:p>
          <a:p>
            <a:pPr lvl="1"/>
            <a:r>
              <a:rPr lang="en-US" altLang="ko-KR" sz="1600" b="1" dirty="0"/>
              <a:t>2</a:t>
            </a:r>
            <a:r>
              <a:rPr lang="ko-KR" altLang="en-US" sz="1600" b="1" dirty="0"/>
              <a:t>단계</a:t>
            </a:r>
            <a:r>
              <a:rPr lang="en-US" altLang="ko-KR" sz="1600" b="1" dirty="0"/>
              <a:t>: HTML </a:t>
            </a:r>
            <a:r>
              <a:rPr lang="ko-KR" altLang="en-US" sz="1600" b="1" dirty="0"/>
              <a:t>페이지 작성하기</a:t>
            </a:r>
            <a:endParaRPr lang="en-US" altLang="ko-KR" sz="1600" b="1" dirty="0"/>
          </a:p>
          <a:p>
            <a:pPr marL="719138" lvl="1" indent="0">
              <a:buFont typeface="Arial" panose="020B0604020202020204" pitchFamily="34" charset="0"/>
              <a:buNone/>
            </a:pPr>
            <a:r>
              <a:rPr lang="en-US" altLang="ko-KR" sz="1600" dirty="0"/>
              <a:t>01: </a:t>
            </a:r>
            <a:r>
              <a:rPr lang="ko-KR" altLang="en-US" sz="1600" dirty="0"/>
              <a:t>새 창에 </a:t>
            </a:r>
            <a:r>
              <a:rPr lang="en-US" altLang="ko-KR" sz="1600" dirty="0"/>
              <a:t>html</a:t>
            </a:r>
            <a:r>
              <a:rPr lang="ko-KR" altLang="en-US" sz="1600" dirty="0"/>
              <a:t>이라고 입력하는 중에 다음과 같이 자동 완성이 나타나면</a:t>
            </a:r>
            <a:r>
              <a:rPr lang="en-US" altLang="ko-KR" sz="1600" dirty="0"/>
              <a:t> [html:5]</a:t>
            </a:r>
            <a:r>
              <a:rPr lang="ko-KR" altLang="en-US" sz="1600" dirty="0"/>
              <a:t>를 선택하고 </a:t>
            </a:r>
            <a:r>
              <a:rPr lang="en-US" altLang="ko-KR" sz="1600" dirty="0"/>
              <a:t>[Enter]</a:t>
            </a:r>
          </a:p>
          <a:p>
            <a:pPr marL="719138" lvl="1" indent="0">
              <a:buFont typeface="Arial" panose="020B0604020202020204" pitchFamily="34" charset="0"/>
              <a:buNone/>
            </a:pPr>
            <a:r>
              <a:rPr lang="en-US" altLang="ko-KR" sz="1600" dirty="0"/>
              <a:t>02: [html:5]</a:t>
            </a:r>
            <a:r>
              <a:rPr lang="ko-KR" altLang="en-US" sz="1600" dirty="0"/>
              <a:t>를 선택했을 때 자동 완성되는 코드 확인</a:t>
            </a:r>
            <a:endParaRPr lang="en-US" altLang="ko-KR" sz="1600" dirty="0"/>
          </a:p>
          <a:p>
            <a:pPr marL="719138" lvl="1" indent="0">
              <a:buFont typeface="Arial" panose="020B0604020202020204" pitchFamily="34" charset="0"/>
              <a:buNone/>
            </a:pPr>
            <a:r>
              <a:rPr lang="en-US" altLang="ko-KR" sz="1600" dirty="0"/>
              <a:t>03: </a:t>
            </a:r>
            <a:r>
              <a:rPr lang="ko-KR" altLang="en-US" sz="1600" dirty="0"/>
              <a:t>생성된 </a:t>
            </a:r>
            <a:r>
              <a:rPr lang="en-US" altLang="ko-KR" sz="1600" dirty="0"/>
              <a:t>HTML </a:t>
            </a:r>
            <a:r>
              <a:rPr lang="ko-KR" altLang="en-US" sz="1600" dirty="0"/>
              <a:t>페이지를 다음과 같이 간략하게 만들어서 사용</a:t>
            </a:r>
            <a:endParaRPr lang="en-US" altLang="ko-KR" sz="1600" dirty="0"/>
          </a:p>
          <a:p>
            <a:pPr marL="719138" lvl="1" indent="0">
              <a:buFont typeface="Arial" panose="020B0604020202020204" pitchFamily="34" charset="0"/>
              <a:buNone/>
            </a:pPr>
            <a:r>
              <a:rPr lang="en-US" altLang="ko-KR" sz="1600" dirty="0"/>
              <a:t>04: </a:t>
            </a:r>
            <a:r>
              <a:rPr lang="ko-KR" altLang="en-US" sz="1600" dirty="0"/>
              <a:t>자바스크립트를 사용하기 위해 기본 </a:t>
            </a:r>
            <a:r>
              <a:rPr lang="en-US" altLang="ko-KR" sz="1600" dirty="0"/>
              <a:t>HTML </a:t>
            </a:r>
            <a:r>
              <a:rPr lang="ko-KR" altLang="en-US" sz="1600" dirty="0"/>
              <a:t>페이지의 </a:t>
            </a:r>
            <a:r>
              <a:rPr lang="en-US" altLang="ko-KR" sz="1600" dirty="0"/>
              <a:t>&lt;head&gt; </a:t>
            </a:r>
            <a:r>
              <a:rPr lang="ko-KR" altLang="en-US" sz="1600" dirty="0"/>
              <a:t>태그 사이에 </a:t>
            </a:r>
            <a:r>
              <a:rPr lang="en-US" altLang="ko-KR" sz="1600" dirty="0"/>
              <a:t>&lt;script&gt; </a:t>
            </a:r>
            <a:r>
              <a:rPr lang="ko-KR" altLang="en-US" sz="1600" dirty="0"/>
              <a:t>태그를 삽입하고</a:t>
            </a:r>
            <a:r>
              <a:rPr lang="en-US" altLang="ko-KR" sz="1600" dirty="0"/>
              <a:t> &lt;script&gt; </a:t>
            </a:r>
            <a:r>
              <a:rPr lang="ko-KR" altLang="en-US" sz="1600" dirty="0"/>
              <a:t>태그 사이에 자바스크립트 코드를 입력</a:t>
            </a:r>
            <a:endParaRPr lang="en-US" altLang="ko-KR" sz="1600" dirty="0"/>
          </a:p>
          <a:p>
            <a:pPr lvl="1"/>
            <a:r>
              <a:rPr lang="en-US" altLang="ko-KR" sz="1600" b="1" dirty="0"/>
              <a:t>3</a:t>
            </a:r>
            <a:r>
              <a:rPr lang="ko-KR" altLang="en-US" sz="1600" b="1" dirty="0"/>
              <a:t>단계</a:t>
            </a:r>
            <a:r>
              <a:rPr lang="en-US" altLang="ko-KR" sz="1600" b="1" dirty="0"/>
              <a:t>: HTML </a:t>
            </a:r>
            <a:r>
              <a:rPr lang="ko-KR" altLang="en-US" sz="1600" b="1" dirty="0"/>
              <a:t>페이지 실행하기</a:t>
            </a:r>
            <a:endParaRPr lang="en-US" altLang="ko-KR" sz="1600" b="1" dirty="0"/>
          </a:p>
          <a:p>
            <a:pPr marL="719138" lvl="1" indent="0">
              <a:buFont typeface="Arial" panose="020B0604020202020204" pitchFamily="34" charset="0"/>
              <a:buNone/>
            </a:pPr>
            <a:r>
              <a:rPr lang="en-US" altLang="ko-KR" sz="1600" dirty="0"/>
              <a:t>01: </a:t>
            </a:r>
            <a:r>
              <a:rPr lang="ko-KR" altLang="en-US" sz="1600" dirty="0"/>
              <a:t>생성한 </a:t>
            </a:r>
            <a:r>
              <a:rPr lang="en-US" altLang="ko-KR" sz="1600" dirty="0"/>
              <a:t>test.html </a:t>
            </a:r>
            <a:r>
              <a:rPr lang="ko-KR" altLang="en-US" sz="1600" dirty="0"/>
              <a:t>파일 실행 준비</a:t>
            </a:r>
            <a:endParaRPr lang="en-US" altLang="ko-KR" sz="1600" dirty="0"/>
          </a:p>
          <a:p>
            <a:pPr marL="719138" lvl="1" indent="0">
              <a:buFont typeface="Arial" panose="020B0604020202020204" pitchFamily="34" charset="0"/>
              <a:buNone/>
            </a:pPr>
            <a:r>
              <a:rPr lang="en-US" altLang="ko-KR" sz="1600" dirty="0"/>
              <a:t>02: test.html </a:t>
            </a:r>
            <a:r>
              <a:rPr lang="ko-KR" altLang="en-US" sz="1600" dirty="0"/>
              <a:t>파일을 크롬 브라우저에 드래그</a:t>
            </a:r>
            <a:r>
              <a:rPr lang="en-US" altLang="ko-KR" sz="1600" dirty="0"/>
              <a:t>&amp;</a:t>
            </a:r>
            <a:r>
              <a:rPr lang="ko-KR" altLang="en-US" sz="1600" dirty="0" err="1"/>
              <a:t>드롭하여</a:t>
            </a:r>
            <a:r>
              <a:rPr lang="ko-KR" altLang="en-US" sz="1600" dirty="0"/>
              <a:t> 출력됨을 확인</a:t>
            </a:r>
            <a:endParaRPr lang="en-US" altLang="ko-KR" sz="1600" dirty="0"/>
          </a:p>
          <a:p>
            <a:pPr lvl="1"/>
            <a:endParaRPr lang="en-US" altLang="ko-KR" sz="1600" dirty="0"/>
          </a:p>
        </p:txBody>
      </p:sp>
      <p:sp>
        <p:nvSpPr>
          <p:cNvPr id="5" name="TextBox 4">
            <a:extLst>
              <a:ext uri="{FF2B5EF4-FFF2-40B4-BE49-F238E27FC236}">
                <a16:creationId xmlns:a16="http://schemas.microsoft.com/office/drawing/2014/main" id="{94EEBD43-F135-6F4B-9E9E-7FBB1C89FA8E}"/>
              </a:ext>
            </a:extLst>
          </p:cNvPr>
          <p:cNvSpPr txBox="1"/>
          <p:nvPr/>
        </p:nvSpPr>
        <p:spPr>
          <a:xfrm>
            <a:off x="406488" y="1099458"/>
            <a:ext cx="7300598" cy="461665"/>
          </a:xfrm>
          <a:prstGeom prst="rect">
            <a:avLst/>
          </a:prstGeom>
          <a:noFill/>
        </p:spPr>
        <p:txBody>
          <a:bodyPr wrap="square">
            <a:spAutoFit/>
          </a:bodyPr>
          <a:lstStyle/>
          <a:p>
            <a:r>
              <a:rPr lang="ko-KR" altLang="en-US" sz="2400" b="1" dirty="0">
                <a:solidFill>
                  <a:srgbClr val="4576B8"/>
                </a:solidFill>
              </a:rPr>
              <a:t>코드 실행하기</a:t>
            </a:r>
            <a:r>
              <a:rPr lang="en-US" altLang="ko-KR" sz="2400" b="1" dirty="0">
                <a:solidFill>
                  <a:srgbClr val="4576B8"/>
                </a:solidFill>
              </a:rPr>
              <a:t>(2): </a:t>
            </a:r>
            <a:r>
              <a:rPr lang="ko-KR" altLang="en-US" sz="2400" b="1" dirty="0">
                <a:solidFill>
                  <a:srgbClr val="4576B8"/>
                </a:solidFill>
              </a:rPr>
              <a:t>파일 만들고 저장해 실행하기</a:t>
            </a:r>
            <a:endParaRPr lang="en-US" altLang="ko-KR" sz="2400" b="1" dirty="0">
              <a:solidFill>
                <a:srgbClr val="4576B8"/>
              </a:solidFill>
            </a:endParaRPr>
          </a:p>
        </p:txBody>
      </p:sp>
    </p:spTree>
    <p:extLst>
      <p:ext uri="{BB962C8B-B14F-4D97-AF65-F5344CB8AC3E}">
        <p14:creationId xmlns:p14="http://schemas.microsoft.com/office/powerpoint/2010/main" val="341657646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2A5B26B-BA42-D84D-F968-C04AB448EBD0}"/>
              </a:ext>
            </a:extLst>
          </p:cNvPr>
          <p:cNvSpPr>
            <a:spLocks noGrp="1"/>
          </p:cNvSpPr>
          <p:nvPr>
            <p:ph type="title"/>
          </p:nvPr>
        </p:nvSpPr>
        <p:spPr/>
        <p:txBody>
          <a:bodyPr>
            <a:normAutofit/>
          </a:bodyPr>
          <a:lstStyle/>
          <a:p>
            <a:r>
              <a:rPr kumimoji="1" lang="ko-Kore-KR" altLang="en-US" sz="3600"/>
              <a:t>웹</a:t>
            </a:r>
            <a:r>
              <a:rPr kumimoji="1" lang="ko-KR" altLang="en-US" sz="3600"/>
              <a:t> 브라우저에서 자바스크립트를 해석하는 과정</a:t>
            </a:r>
            <a:endParaRPr kumimoji="1" lang="ko-Kore-KR" altLang="en-US" sz="3600"/>
          </a:p>
        </p:txBody>
      </p:sp>
      <p:sp>
        <p:nvSpPr>
          <p:cNvPr id="4" name="TextBox 3">
            <a:extLst>
              <a:ext uri="{FF2B5EF4-FFF2-40B4-BE49-F238E27FC236}">
                <a16:creationId xmlns:a16="http://schemas.microsoft.com/office/drawing/2014/main" id="{FAFDB21F-1AF7-AD8B-693E-25F8C84EDF04}"/>
              </a:ext>
            </a:extLst>
          </p:cNvPr>
          <p:cNvSpPr txBox="1"/>
          <p:nvPr/>
        </p:nvSpPr>
        <p:spPr>
          <a:xfrm>
            <a:off x="838200" y="1560756"/>
            <a:ext cx="6097904" cy="4932119"/>
          </a:xfrm>
          <a:prstGeom prst="rect">
            <a:avLst/>
          </a:prstGeom>
          <a:noFill/>
          <a:ln>
            <a:solidFill>
              <a:schemeClr val="bg1">
                <a:lumMod val="50000"/>
              </a:schemeClr>
            </a:solidFill>
          </a:ln>
        </p:spPr>
        <p:txBody>
          <a:bodyPr wrap="square">
            <a:spAutoFit/>
          </a:bodyPr>
          <a:lstStyle/>
          <a:p>
            <a:pPr marL="63500" marR="63500" latinLnBrk="1">
              <a:spcBef>
                <a:spcPts val="300"/>
              </a:spcBef>
              <a:spcAft>
                <a:spcPts val="300"/>
              </a:spcAft>
              <a:tabLst>
                <a:tab pos="254000" algn="l"/>
              </a:tabLst>
            </a:pPr>
            <a:r>
              <a:rPr lang="en-US" altLang="ko-Kore-KR" sz="1800" kern="100">
                <a:solidFill>
                  <a:srgbClr val="000000"/>
                </a:solidFill>
                <a:effectLst/>
                <a:latin typeface="D2Coding" panose="020B0609020101020101" pitchFamily="49" charset="-127"/>
                <a:ea typeface="D2Coding" panose="020B0609020101020101" pitchFamily="49" charset="-127"/>
                <a:cs typeface="D2Coding" panose="020B0609020101020101" pitchFamily="49" charset="-127"/>
              </a:rPr>
              <a:t>&lt;!DOCTYPE html&gt;</a:t>
            </a:r>
            <a:endParaRPr lang="ko-Kore-KR" altLang="ko-Kore-KR" sz="1800" kern="100">
              <a:effectLst/>
              <a:latin typeface="D2Coding" panose="020B0609020101020101" pitchFamily="49" charset="-127"/>
              <a:ea typeface="D2Coding" panose="020B0609020101020101" pitchFamily="49" charset="-127"/>
              <a:cs typeface="D2Coding" panose="020B0609020101020101" pitchFamily="49" charset="-127"/>
            </a:endParaRPr>
          </a:p>
          <a:p>
            <a:pPr marL="63500" marR="63500" latinLnBrk="1">
              <a:spcBef>
                <a:spcPts val="300"/>
              </a:spcBef>
              <a:spcAft>
                <a:spcPts val="300"/>
              </a:spcAft>
              <a:tabLst>
                <a:tab pos="254000" algn="l"/>
              </a:tabLst>
            </a:pPr>
            <a:r>
              <a:rPr lang="en-US" altLang="ko-Kore-KR" sz="1800" kern="100">
                <a:solidFill>
                  <a:srgbClr val="000000"/>
                </a:solidFill>
                <a:effectLst/>
                <a:latin typeface="D2Coding" panose="020B0609020101020101" pitchFamily="49" charset="-127"/>
                <a:ea typeface="D2Coding" panose="020B0609020101020101" pitchFamily="49" charset="-127"/>
                <a:cs typeface="D2Coding" panose="020B0609020101020101" pitchFamily="49" charset="-127"/>
              </a:rPr>
              <a:t>&lt;html lang="ko"&gt;</a:t>
            </a:r>
            <a:endParaRPr lang="ko-Kore-KR" altLang="ko-Kore-KR" sz="1800" kern="100">
              <a:effectLst/>
              <a:latin typeface="D2Coding" panose="020B0609020101020101" pitchFamily="49" charset="-127"/>
              <a:ea typeface="D2Coding" panose="020B0609020101020101" pitchFamily="49" charset="-127"/>
              <a:cs typeface="D2Coding" panose="020B0609020101020101" pitchFamily="49" charset="-127"/>
            </a:endParaRPr>
          </a:p>
          <a:p>
            <a:pPr marL="63500" marR="63500" latinLnBrk="1">
              <a:spcBef>
                <a:spcPts val="300"/>
              </a:spcBef>
              <a:spcAft>
                <a:spcPts val="300"/>
              </a:spcAft>
              <a:tabLst>
                <a:tab pos="254000" algn="l"/>
              </a:tabLst>
            </a:pPr>
            <a:r>
              <a:rPr lang="en-US" altLang="ko-Kore-KR" sz="1800" kern="100">
                <a:solidFill>
                  <a:srgbClr val="000000"/>
                </a:solidFill>
                <a:effectLst/>
                <a:latin typeface="D2Coding" panose="020B0609020101020101" pitchFamily="49" charset="-127"/>
                <a:ea typeface="D2Coding" panose="020B0609020101020101" pitchFamily="49" charset="-127"/>
                <a:cs typeface="D2Coding" panose="020B0609020101020101" pitchFamily="49" charset="-127"/>
              </a:rPr>
              <a:t>&lt;head&gt;</a:t>
            </a:r>
            <a:endParaRPr lang="ko-Kore-KR" altLang="ko-Kore-KR" sz="1800" kern="100">
              <a:effectLst/>
              <a:latin typeface="D2Coding" panose="020B0609020101020101" pitchFamily="49" charset="-127"/>
              <a:ea typeface="D2Coding" panose="020B0609020101020101" pitchFamily="49" charset="-127"/>
              <a:cs typeface="D2Coding" panose="020B0609020101020101" pitchFamily="49" charset="-127"/>
            </a:endParaRPr>
          </a:p>
          <a:p>
            <a:pPr marL="63500" marR="63500" latinLnBrk="1">
              <a:spcBef>
                <a:spcPts val="300"/>
              </a:spcBef>
              <a:spcAft>
                <a:spcPts val="300"/>
              </a:spcAft>
              <a:tabLst>
                <a:tab pos="254000" algn="l"/>
              </a:tabLst>
            </a:pPr>
            <a:r>
              <a:rPr lang="en-US" altLang="ko-Kore-KR" sz="1800" kern="100">
                <a:solidFill>
                  <a:srgbClr val="000000"/>
                </a:solidFill>
                <a:effectLst/>
                <a:latin typeface="D2Coding" panose="020B0609020101020101" pitchFamily="49" charset="-127"/>
                <a:ea typeface="D2Coding" panose="020B0609020101020101" pitchFamily="49" charset="-127"/>
                <a:cs typeface="D2Coding" panose="020B0609020101020101" pitchFamily="49" charset="-127"/>
              </a:rPr>
              <a:t>  &lt;meta charset="UTF-8"&gt;</a:t>
            </a:r>
            <a:endParaRPr lang="ko-Kore-KR" altLang="ko-Kore-KR" sz="1800" kern="100">
              <a:effectLst/>
              <a:latin typeface="D2Coding" panose="020B0609020101020101" pitchFamily="49" charset="-127"/>
              <a:ea typeface="D2Coding" panose="020B0609020101020101" pitchFamily="49" charset="-127"/>
              <a:cs typeface="D2Coding" panose="020B0609020101020101" pitchFamily="49" charset="-127"/>
            </a:endParaRPr>
          </a:p>
          <a:p>
            <a:pPr marL="63500" marR="63500" latinLnBrk="1">
              <a:spcBef>
                <a:spcPts val="300"/>
              </a:spcBef>
              <a:spcAft>
                <a:spcPts val="300"/>
              </a:spcAft>
              <a:tabLst>
                <a:tab pos="254000" algn="l"/>
              </a:tabLst>
            </a:pPr>
            <a:r>
              <a:rPr lang="en-US" altLang="ko-Kore-KR" sz="1800" kern="100">
                <a:solidFill>
                  <a:srgbClr val="000000"/>
                </a:solidFill>
                <a:effectLst/>
                <a:latin typeface="D2Coding" panose="020B0609020101020101" pitchFamily="49" charset="-127"/>
                <a:ea typeface="D2Coding" panose="020B0609020101020101" pitchFamily="49" charset="-127"/>
                <a:cs typeface="D2Coding" panose="020B0609020101020101" pitchFamily="49" charset="-127"/>
              </a:rPr>
              <a:t>  ... </a:t>
            </a:r>
            <a:endParaRPr lang="ko-Kore-KR" altLang="ko-Kore-KR" sz="1800" kern="100">
              <a:effectLst/>
              <a:latin typeface="D2Coding" panose="020B0609020101020101" pitchFamily="49" charset="-127"/>
              <a:ea typeface="D2Coding" panose="020B0609020101020101" pitchFamily="49" charset="-127"/>
              <a:cs typeface="D2Coding" panose="020B0609020101020101" pitchFamily="49" charset="-127"/>
            </a:endParaRPr>
          </a:p>
          <a:p>
            <a:pPr marL="63500" marR="63500" latinLnBrk="1">
              <a:spcBef>
                <a:spcPts val="300"/>
              </a:spcBef>
              <a:spcAft>
                <a:spcPts val="300"/>
              </a:spcAft>
              <a:tabLst>
                <a:tab pos="254000" algn="l"/>
              </a:tabLst>
            </a:pPr>
            <a:r>
              <a:rPr lang="en-US" altLang="ko-Kore-KR" sz="1800" kern="100">
                <a:solidFill>
                  <a:srgbClr val="000000"/>
                </a:solidFill>
                <a:effectLst/>
                <a:latin typeface="D2Coding" panose="020B0609020101020101" pitchFamily="49" charset="-127"/>
                <a:ea typeface="D2Coding" panose="020B0609020101020101" pitchFamily="49" charset="-127"/>
                <a:cs typeface="D2Coding" panose="020B0609020101020101" pitchFamily="49" charset="-127"/>
              </a:rPr>
              <a:t>  &lt;link rel="stylesheet" href=“css/main.css"&gt;</a:t>
            </a:r>
            <a:endParaRPr lang="ko-Kore-KR" altLang="ko-Kore-KR" sz="1800" kern="100">
              <a:effectLst/>
              <a:latin typeface="D2Coding" panose="020B0609020101020101" pitchFamily="49" charset="-127"/>
              <a:ea typeface="D2Coding" panose="020B0609020101020101" pitchFamily="49" charset="-127"/>
              <a:cs typeface="D2Coding" panose="020B0609020101020101" pitchFamily="49" charset="-127"/>
            </a:endParaRPr>
          </a:p>
          <a:p>
            <a:pPr marL="63500" marR="63500" latinLnBrk="1">
              <a:spcBef>
                <a:spcPts val="300"/>
              </a:spcBef>
              <a:spcAft>
                <a:spcPts val="300"/>
              </a:spcAft>
              <a:tabLst>
                <a:tab pos="254000" algn="l"/>
              </a:tabLst>
            </a:pPr>
            <a:r>
              <a:rPr lang="en-US" altLang="ko-Kore-KR" sz="1800" kern="100">
                <a:solidFill>
                  <a:srgbClr val="000000"/>
                </a:solidFill>
                <a:effectLst/>
                <a:latin typeface="D2Coding" panose="020B0609020101020101" pitchFamily="49" charset="-127"/>
                <a:ea typeface="D2Coding" panose="020B0609020101020101" pitchFamily="49" charset="-127"/>
                <a:cs typeface="D2Coding" panose="020B0609020101020101" pitchFamily="49" charset="-127"/>
              </a:rPr>
              <a:t>  &lt;style&gt;...&lt;/style&gt;</a:t>
            </a:r>
            <a:endParaRPr lang="ko-Kore-KR" altLang="ko-Kore-KR" sz="1800" kern="100">
              <a:effectLst/>
              <a:latin typeface="D2Coding" panose="020B0609020101020101" pitchFamily="49" charset="-127"/>
              <a:ea typeface="D2Coding" panose="020B0609020101020101" pitchFamily="49" charset="-127"/>
              <a:cs typeface="D2Coding" panose="020B0609020101020101" pitchFamily="49" charset="-127"/>
            </a:endParaRPr>
          </a:p>
          <a:p>
            <a:pPr marL="63500" marR="63500" latinLnBrk="1">
              <a:spcBef>
                <a:spcPts val="300"/>
              </a:spcBef>
              <a:spcAft>
                <a:spcPts val="300"/>
              </a:spcAft>
              <a:tabLst>
                <a:tab pos="254000" algn="l"/>
              </a:tabLst>
            </a:pPr>
            <a:r>
              <a:rPr lang="en-US" altLang="ko-Kore-KR" sz="1800" kern="100">
                <a:solidFill>
                  <a:srgbClr val="000000"/>
                </a:solidFill>
                <a:effectLst/>
                <a:latin typeface="D2Coding" panose="020B0609020101020101" pitchFamily="49" charset="-127"/>
                <a:ea typeface="D2Coding" panose="020B0609020101020101" pitchFamily="49" charset="-127"/>
                <a:cs typeface="D2Coding" panose="020B0609020101020101" pitchFamily="49" charset="-127"/>
              </a:rPr>
              <a:t>&lt;/head&gt;</a:t>
            </a:r>
            <a:endParaRPr lang="ko-Kore-KR" altLang="ko-Kore-KR" sz="1800" kern="100">
              <a:effectLst/>
              <a:latin typeface="D2Coding" panose="020B0609020101020101" pitchFamily="49" charset="-127"/>
              <a:ea typeface="D2Coding" panose="020B0609020101020101" pitchFamily="49" charset="-127"/>
              <a:cs typeface="D2Coding" panose="020B0609020101020101" pitchFamily="49" charset="-127"/>
            </a:endParaRPr>
          </a:p>
          <a:p>
            <a:pPr marL="63500" marR="63500" latinLnBrk="1">
              <a:spcBef>
                <a:spcPts val="300"/>
              </a:spcBef>
              <a:spcAft>
                <a:spcPts val="300"/>
              </a:spcAft>
              <a:tabLst>
                <a:tab pos="254000" algn="l"/>
              </a:tabLst>
            </a:pPr>
            <a:r>
              <a:rPr lang="en-US" altLang="ko-Kore-KR" sz="1800" kern="100">
                <a:solidFill>
                  <a:srgbClr val="000000"/>
                </a:solidFill>
                <a:effectLst/>
                <a:latin typeface="D2Coding" panose="020B0609020101020101" pitchFamily="49" charset="-127"/>
                <a:ea typeface="D2Coding" panose="020B0609020101020101" pitchFamily="49" charset="-127"/>
                <a:cs typeface="D2Coding" panose="020B0609020101020101" pitchFamily="49" charset="-127"/>
              </a:rPr>
              <a:t>&lt;body&gt;</a:t>
            </a:r>
            <a:endParaRPr lang="ko-Kore-KR" altLang="ko-Kore-KR" sz="1800" kern="100">
              <a:effectLst/>
              <a:latin typeface="D2Coding" panose="020B0609020101020101" pitchFamily="49" charset="-127"/>
              <a:ea typeface="D2Coding" panose="020B0609020101020101" pitchFamily="49" charset="-127"/>
              <a:cs typeface="D2Coding" panose="020B0609020101020101" pitchFamily="49" charset="-127"/>
            </a:endParaRPr>
          </a:p>
          <a:p>
            <a:pPr marL="63500" marR="63500" latinLnBrk="1">
              <a:spcBef>
                <a:spcPts val="300"/>
              </a:spcBef>
              <a:spcAft>
                <a:spcPts val="300"/>
              </a:spcAft>
              <a:tabLst>
                <a:tab pos="254000" algn="l"/>
              </a:tabLst>
            </a:pPr>
            <a:r>
              <a:rPr lang="en-US" altLang="ko-Kore-KR" sz="1800" kern="100">
                <a:solidFill>
                  <a:srgbClr val="000000"/>
                </a:solidFill>
                <a:effectLst/>
                <a:latin typeface="D2Coding" panose="020B0609020101020101" pitchFamily="49" charset="-127"/>
                <a:ea typeface="D2Coding" panose="020B0609020101020101" pitchFamily="49" charset="-127"/>
                <a:cs typeface="D2Coding" panose="020B0609020101020101" pitchFamily="49" charset="-127"/>
              </a:rPr>
              <a:t>  &lt;p&gt;</a:t>
            </a:r>
            <a:r>
              <a:rPr lang="ko-KR" altLang="ko-Kore-KR" sz="1800" kern="100">
                <a:solidFill>
                  <a:srgbClr val="000000"/>
                </a:solidFill>
                <a:effectLst/>
                <a:latin typeface="D2Coding" panose="020B0609020101020101" pitchFamily="49" charset="-127"/>
                <a:ea typeface="D2Coding" panose="020B0609020101020101" pitchFamily="49" charset="-127"/>
                <a:cs typeface="D2Coding" panose="020B0609020101020101" pitchFamily="49" charset="-127"/>
              </a:rPr>
              <a:t>새로 고침해 보세요</a:t>
            </a:r>
            <a:r>
              <a:rPr lang="en-US" altLang="ko-Kore-KR" sz="1800" kern="100">
                <a:solidFill>
                  <a:srgbClr val="000000"/>
                </a:solidFill>
                <a:effectLst/>
                <a:latin typeface="D2Coding" panose="020B0609020101020101" pitchFamily="49" charset="-127"/>
                <a:ea typeface="D2Coding" panose="020B0609020101020101" pitchFamily="49" charset="-127"/>
                <a:cs typeface="D2Coding" panose="020B0609020101020101" pitchFamily="49" charset="-127"/>
              </a:rPr>
              <a:t>&lt;/p&gt;</a:t>
            </a:r>
            <a:endParaRPr lang="ko-Kore-KR" altLang="ko-Kore-KR" sz="1800" kern="100">
              <a:effectLst/>
              <a:latin typeface="D2Coding" panose="020B0609020101020101" pitchFamily="49" charset="-127"/>
              <a:ea typeface="D2Coding" panose="020B0609020101020101" pitchFamily="49" charset="-127"/>
              <a:cs typeface="D2Coding" panose="020B0609020101020101" pitchFamily="49" charset="-127"/>
            </a:endParaRPr>
          </a:p>
          <a:p>
            <a:pPr marL="63500" marR="63500" latinLnBrk="1">
              <a:spcBef>
                <a:spcPts val="300"/>
              </a:spcBef>
              <a:spcAft>
                <a:spcPts val="300"/>
              </a:spcAft>
              <a:tabLst>
                <a:tab pos="254000" algn="l"/>
              </a:tabLst>
            </a:pPr>
            <a:r>
              <a:rPr lang="en-US" altLang="ko-Kore-KR" sz="1800" kern="100">
                <a:solidFill>
                  <a:srgbClr val="000000"/>
                </a:solidFill>
                <a:effectLst/>
                <a:latin typeface="D2Coding" panose="020B0609020101020101" pitchFamily="49" charset="-127"/>
                <a:ea typeface="D2Coding" panose="020B0609020101020101" pitchFamily="49" charset="-127"/>
                <a:cs typeface="D2Coding" panose="020B0609020101020101" pitchFamily="49" charset="-127"/>
              </a:rPr>
              <a:t>  </a:t>
            </a:r>
            <a:endParaRPr lang="ko-Kore-KR" altLang="ko-Kore-KR" sz="1800" kern="100">
              <a:effectLst/>
              <a:latin typeface="D2Coding" panose="020B0609020101020101" pitchFamily="49" charset="-127"/>
              <a:ea typeface="D2Coding" panose="020B0609020101020101" pitchFamily="49" charset="-127"/>
              <a:cs typeface="D2Coding" panose="020B0609020101020101" pitchFamily="49" charset="-127"/>
            </a:endParaRPr>
          </a:p>
          <a:p>
            <a:pPr marL="63500" marR="63500" latinLnBrk="1">
              <a:spcBef>
                <a:spcPts val="300"/>
              </a:spcBef>
              <a:spcAft>
                <a:spcPts val="300"/>
              </a:spcAft>
              <a:tabLst>
                <a:tab pos="254000" algn="l"/>
              </a:tabLst>
            </a:pPr>
            <a:r>
              <a:rPr lang="en-US" altLang="ko-Kore-KR" sz="1800" kern="100">
                <a:solidFill>
                  <a:srgbClr val="000000"/>
                </a:solidFill>
                <a:effectLst/>
                <a:latin typeface="D2Coding" panose="020B0609020101020101" pitchFamily="49" charset="-127"/>
                <a:ea typeface="D2Coding" panose="020B0609020101020101" pitchFamily="49" charset="-127"/>
                <a:cs typeface="D2Coding" panose="020B0609020101020101" pitchFamily="49" charset="-127"/>
              </a:rPr>
              <a:t>  &lt;script src=“js/changeBg.js"&gt;&lt;/script&gt;</a:t>
            </a:r>
            <a:endParaRPr lang="ko-Kore-KR" altLang="ko-Kore-KR" sz="1800" kern="100">
              <a:effectLst/>
              <a:latin typeface="D2Coding" panose="020B0609020101020101" pitchFamily="49" charset="-127"/>
              <a:ea typeface="D2Coding" panose="020B0609020101020101" pitchFamily="49" charset="-127"/>
              <a:cs typeface="D2Coding" panose="020B0609020101020101" pitchFamily="49" charset="-127"/>
            </a:endParaRPr>
          </a:p>
          <a:p>
            <a:pPr marL="63500" marR="63500" latinLnBrk="1">
              <a:spcBef>
                <a:spcPts val="300"/>
              </a:spcBef>
              <a:spcAft>
                <a:spcPts val="300"/>
              </a:spcAft>
              <a:tabLst>
                <a:tab pos="254000" algn="l"/>
              </a:tabLst>
            </a:pPr>
            <a:r>
              <a:rPr lang="en-US" altLang="ko-Kore-KR" sz="1800" kern="100">
                <a:solidFill>
                  <a:srgbClr val="000000"/>
                </a:solidFill>
                <a:effectLst/>
                <a:latin typeface="D2Coding" panose="020B0609020101020101" pitchFamily="49" charset="-127"/>
                <a:ea typeface="D2Coding" panose="020B0609020101020101" pitchFamily="49" charset="-127"/>
                <a:cs typeface="D2Coding" panose="020B0609020101020101" pitchFamily="49" charset="-127"/>
              </a:rPr>
              <a:t>&lt;/body&gt;</a:t>
            </a:r>
            <a:endParaRPr lang="ko-Kore-KR" altLang="ko-Kore-KR" sz="1800" kern="100">
              <a:effectLst/>
              <a:latin typeface="D2Coding" panose="020B0609020101020101" pitchFamily="49" charset="-127"/>
              <a:ea typeface="D2Coding" panose="020B0609020101020101" pitchFamily="49" charset="-127"/>
              <a:cs typeface="D2Coding" panose="020B0609020101020101" pitchFamily="49" charset="-127"/>
            </a:endParaRPr>
          </a:p>
          <a:p>
            <a:r>
              <a:rPr lang="en-US" altLang="ko-Kore-KR" sz="1800" kern="0">
                <a:effectLst/>
                <a:latin typeface="맑은 고딕" panose="020B0503020000020004" pitchFamily="34" charset="-127"/>
                <a:cs typeface="맑은 고딕" panose="020B0503020000020004" pitchFamily="34" charset="-127"/>
              </a:rPr>
              <a:t>&lt;/html&gt;</a:t>
            </a:r>
            <a:r>
              <a:rPr lang="ko-Kore-KR" altLang="ko-Kore-KR">
                <a:effectLst/>
              </a:rPr>
              <a:t> </a:t>
            </a:r>
            <a:endParaRPr lang="ko-Kore-KR" altLang="en-US"/>
          </a:p>
        </p:txBody>
      </p:sp>
      <p:sp>
        <p:nvSpPr>
          <p:cNvPr id="6" name="TextBox 5">
            <a:extLst>
              <a:ext uri="{FF2B5EF4-FFF2-40B4-BE49-F238E27FC236}">
                <a16:creationId xmlns:a16="http://schemas.microsoft.com/office/drawing/2014/main" id="{69C54F96-1A20-05BD-C025-88B7296AC866}"/>
              </a:ext>
            </a:extLst>
          </p:cNvPr>
          <p:cNvSpPr txBox="1"/>
          <p:nvPr/>
        </p:nvSpPr>
        <p:spPr>
          <a:xfrm>
            <a:off x="7620953" y="2445613"/>
            <a:ext cx="4014787" cy="3162404"/>
          </a:xfrm>
          <a:prstGeom prst="rect">
            <a:avLst/>
          </a:prstGeom>
          <a:noFill/>
          <a:ln>
            <a:solidFill>
              <a:schemeClr val="bg1">
                <a:lumMod val="50000"/>
              </a:schemeClr>
            </a:solidFill>
          </a:ln>
        </p:spPr>
        <p:txBody>
          <a:bodyPr wrap="square">
            <a:spAutoFit/>
          </a:bodyPr>
          <a:lstStyle/>
          <a:p>
            <a:pPr marL="63500" marR="63500" latinLnBrk="1">
              <a:spcBef>
                <a:spcPts val="300"/>
              </a:spcBef>
              <a:spcAft>
                <a:spcPts val="300"/>
              </a:spcAft>
              <a:tabLst>
                <a:tab pos="254000" algn="l"/>
              </a:tabLst>
            </a:pPr>
            <a:r>
              <a:rPr lang="en-US" altLang="ko-Kore-KR" sz="1800" kern="100">
                <a:solidFill>
                  <a:srgbClr val="000000"/>
                </a:solidFill>
                <a:effectLst/>
                <a:latin typeface="D2Coding" panose="020B0609020101020101" pitchFamily="49" charset="-127"/>
                <a:ea typeface="D2Coding" panose="020B0609020101020101" pitchFamily="49" charset="-127"/>
                <a:cs typeface="D2Coding" panose="020B0609020101020101" pitchFamily="49" charset="-127"/>
              </a:rPr>
              <a:t>function random(number) {</a:t>
            </a:r>
            <a:endParaRPr lang="ko-Kore-KR" altLang="ko-Kore-KR" sz="1800" kern="100">
              <a:effectLst/>
              <a:latin typeface="D2Coding" panose="020B0609020101020101" pitchFamily="49" charset="-127"/>
              <a:ea typeface="D2Coding" panose="020B0609020101020101" pitchFamily="49" charset="-127"/>
              <a:cs typeface="D2Coding" panose="020B0609020101020101" pitchFamily="49" charset="-127"/>
            </a:endParaRPr>
          </a:p>
          <a:p>
            <a:pPr marL="63500" marR="63500" latinLnBrk="1">
              <a:spcBef>
                <a:spcPts val="300"/>
              </a:spcBef>
              <a:spcAft>
                <a:spcPts val="300"/>
              </a:spcAft>
              <a:tabLst>
                <a:tab pos="254000" algn="l"/>
              </a:tabLst>
            </a:pPr>
            <a:r>
              <a:rPr lang="en-US" altLang="ko-Kore-KR" sz="1800" kern="100">
                <a:solidFill>
                  <a:srgbClr val="000000"/>
                </a:solidFill>
                <a:effectLst/>
                <a:latin typeface="D2Coding" panose="020B0609020101020101" pitchFamily="49" charset="-127"/>
                <a:ea typeface="D2Coding" panose="020B0609020101020101" pitchFamily="49" charset="-127"/>
                <a:cs typeface="D2Coding" panose="020B0609020101020101" pitchFamily="49" charset="-127"/>
              </a:rPr>
              <a:t>  ...</a:t>
            </a:r>
            <a:endParaRPr lang="ko-Kore-KR" altLang="ko-Kore-KR" sz="1800" kern="100">
              <a:effectLst/>
              <a:latin typeface="D2Coding" panose="020B0609020101020101" pitchFamily="49" charset="-127"/>
              <a:ea typeface="D2Coding" panose="020B0609020101020101" pitchFamily="49" charset="-127"/>
              <a:cs typeface="D2Coding" panose="020B0609020101020101" pitchFamily="49" charset="-127"/>
            </a:endParaRPr>
          </a:p>
          <a:p>
            <a:pPr marL="63500" marR="63500" latinLnBrk="1">
              <a:spcBef>
                <a:spcPts val="300"/>
              </a:spcBef>
              <a:spcAft>
                <a:spcPts val="300"/>
              </a:spcAft>
              <a:tabLst>
                <a:tab pos="254000" algn="l"/>
              </a:tabLst>
            </a:pPr>
            <a:r>
              <a:rPr lang="en-US" altLang="ko-Kore-KR" sz="1800" kern="100">
                <a:solidFill>
                  <a:srgbClr val="000000"/>
                </a:solidFill>
                <a:effectLst/>
                <a:latin typeface="D2Coding" panose="020B0609020101020101" pitchFamily="49" charset="-127"/>
                <a:ea typeface="D2Coding" panose="020B0609020101020101" pitchFamily="49" charset="-127"/>
                <a:cs typeface="D2Coding" panose="020B0609020101020101" pitchFamily="49" charset="-127"/>
              </a:rPr>
              <a:t>}</a:t>
            </a:r>
            <a:endParaRPr lang="ko-Kore-KR" altLang="ko-Kore-KR" sz="1800" kern="100">
              <a:effectLst/>
              <a:latin typeface="D2Coding" panose="020B0609020101020101" pitchFamily="49" charset="-127"/>
              <a:ea typeface="D2Coding" panose="020B0609020101020101" pitchFamily="49" charset="-127"/>
              <a:cs typeface="D2Coding" panose="020B0609020101020101" pitchFamily="49" charset="-127"/>
            </a:endParaRPr>
          </a:p>
          <a:p>
            <a:pPr marL="63500" marR="63500" latinLnBrk="1">
              <a:spcBef>
                <a:spcPts val="300"/>
              </a:spcBef>
              <a:spcAft>
                <a:spcPts val="300"/>
              </a:spcAft>
              <a:tabLst>
                <a:tab pos="254000" algn="l"/>
              </a:tabLst>
            </a:pPr>
            <a:r>
              <a:rPr lang="en-US" altLang="ko-Kore-KR" sz="1800" kern="100">
                <a:effectLst/>
                <a:latin typeface="D2Coding" panose="020B0609020101020101" pitchFamily="49" charset="-127"/>
                <a:ea typeface="D2Coding" panose="020B0609020101020101" pitchFamily="49" charset="-127"/>
                <a:cs typeface="D2Coding" panose="020B0609020101020101" pitchFamily="49" charset="-127"/>
              </a:rPr>
              <a:t> </a:t>
            </a:r>
            <a:endParaRPr lang="ko-Kore-KR" altLang="ko-Kore-KR" sz="1800" kern="100">
              <a:effectLst/>
              <a:latin typeface="D2Coding" panose="020B0609020101020101" pitchFamily="49" charset="-127"/>
              <a:ea typeface="D2Coding" panose="020B0609020101020101" pitchFamily="49" charset="-127"/>
              <a:cs typeface="D2Coding" panose="020B0609020101020101" pitchFamily="49" charset="-127"/>
            </a:endParaRPr>
          </a:p>
          <a:p>
            <a:pPr marL="63500" marR="63500" latinLnBrk="1">
              <a:spcBef>
                <a:spcPts val="300"/>
              </a:spcBef>
              <a:spcAft>
                <a:spcPts val="300"/>
              </a:spcAft>
              <a:tabLst>
                <a:tab pos="254000" algn="l"/>
              </a:tabLst>
            </a:pPr>
            <a:r>
              <a:rPr lang="en-US" altLang="ko-Kore-KR" sz="1800" kern="100">
                <a:solidFill>
                  <a:srgbClr val="000000"/>
                </a:solidFill>
                <a:effectLst/>
                <a:latin typeface="D2Coding" panose="020B0609020101020101" pitchFamily="49" charset="-127"/>
                <a:ea typeface="D2Coding" panose="020B0609020101020101" pitchFamily="49" charset="-127"/>
                <a:cs typeface="D2Coding" panose="020B0609020101020101" pitchFamily="49" charset="-127"/>
              </a:rPr>
              <a:t>function bgChange() {</a:t>
            </a:r>
            <a:endParaRPr lang="ko-Kore-KR" altLang="ko-Kore-KR" sz="1800" kern="100">
              <a:effectLst/>
              <a:latin typeface="D2Coding" panose="020B0609020101020101" pitchFamily="49" charset="-127"/>
              <a:ea typeface="D2Coding" panose="020B0609020101020101" pitchFamily="49" charset="-127"/>
              <a:cs typeface="D2Coding" panose="020B0609020101020101" pitchFamily="49" charset="-127"/>
            </a:endParaRPr>
          </a:p>
          <a:p>
            <a:pPr marL="63500" marR="63500" latinLnBrk="1">
              <a:spcBef>
                <a:spcPts val="300"/>
              </a:spcBef>
              <a:spcAft>
                <a:spcPts val="300"/>
              </a:spcAft>
              <a:tabLst>
                <a:tab pos="254000" algn="l"/>
              </a:tabLst>
            </a:pPr>
            <a:r>
              <a:rPr lang="en-US" altLang="ko-Kore-KR" sz="1800" kern="100">
                <a:solidFill>
                  <a:srgbClr val="000000"/>
                </a:solidFill>
                <a:effectLst/>
                <a:latin typeface="D2Coding" panose="020B0609020101020101" pitchFamily="49" charset="-127"/>
                <a:ea typeface="D2Coding" panose="020B0609020101020101" pitchFamily="49" charset="-127"/>
                <a:cs typeface="D2Coding" panose="020B0609020101020101" pitchFamily="49" charset="-127"/>
              </a:rPr>
              <a:t>  ...</a:t>
            </a:r>
            <a:endParaRPr lang="ko-Kore-KR" altLang="ko-Kore-KR" sz="1800" kern="100">
              <a:effectLst/>
              <a:latin typeface="D2Coding" panose="020B0609020101020101" pitchFamily="49" charset="-127"/>
              <a:ea typeface="D2Coding" panose="020B0609020101020101" pitchFamily="49" charset="-127"/>
              <a:cs typeface="D2Coding" panose="020B0609020101020101" pitchFamily="49" charset="-127"/>
            </a:endParaRPr>
          </a:p>
          <a:p>
            <a:pPr marL="63500" marR="63500" latinLnBrk="1">
              <a:spcBef>
                <a:spcPts val="300"/>
              </a:spcBef>
              <a:spcAft>
                <a:spcPts val="300"/>
              </a:spcAft>
              <a:tabLst>
                <a:tab pos="254000" algn="l"/>
              </a:tabLst>
            </a:pPr>
            <a:r>
              <a:rPr lang="en-US" altLang="ko-Kore-KR" sz="1800" kern="100">
                <a:solidFill>
                  <a:srgbClr val="000000"/>
                </a:solidFill>
                <a:effectLst/>
                <a:latin typeface="D2Coding" panose="020B0609020101020101" pitchFamily="49" charset="-127"/>
                <a:ea typeface="D2Coding" panose="020B0609020101020101" pitchFamily="49" charset="-127"/>
                <a:cs typeface="D2Coding" panose="020B0609020101020101" pitchFamily="49" charset="-127"/>
              </a:rPr>
              <a:t>}</a:t>
            </a:r>
            <a:endParaRPr lang="ko-Kore-KR" altLang="ko-Kore-KR" sz="1800" kern="100">
              <a:effectLst/>
              <a:latin typeface="D2Coding" panose="020B0609020101020101" pitchFamily="49" charset="-127"/>
              <a:ea typeface="D2Coding" panose="020B0609020101020101" pitchFamily="49" charset="-127"/>
              <a:cs typeface="D2Coding" panose="020B0609020101020101" pitchFamily="49" charset="-127"/>
            </a:endParaRPr>
          </a:p>
          <a:p>
            <a:pPr marL="63500" marR="63500" latinLnBrk="1">
              <a:spcBef>
                <a:spcPts val="300"/>
              </a:spcBef>
              <a:spcAft>
                <a:spcPts val="300"/>
              </a:spcAft>
              <a:tabLst>
                <a:tab pos="254000" algn="l"/>
              </a:tabLst>
            </a:pPr>
            <a:r>
              <a:rPr lang="en-US" altLang="ko-Kore-KR" sz="1800" kern="100">
                <a:effectLst/>
                <a:latin typeface="D2Coding" panose="020B0609020101020101" pitchFamily="49" charset="-127"/>
                <a:ea typeface="D2Coding" panose="020B0609020101020101" pitchFamily="49" charset="-127"/>
                <a:cs typeface="D2Coding" panose="020B0609020101020101" pitchFamily="49" charset="-127"/>
              </a:rPr>
              <a:t> </a:t>
            </a:r>
            <a:endParaRPr lang="ko-Kore-KR" altLang="ko-Kore-KR" sz="1800" kern="100">
              <a:effectLst/>
              <a:latin typeface="D2Coding" panose="020B0609020101020101" pitchFamily="49" charset="-127"/>
              <a:ea typeface="D2Coding" panose="020B0609020101020101" pitchFamily="49" charset="-127"/>
              <a:cs typeface="D2Coding" panose="020B0609020101020101" pitchFamily="49" charset="-127"/>
            </a:endParaRPr>
          </a:p>
          <a:p>
            <a:r>
              <a:rPr lang="en-US" altLang="ko-Kore-KR" sz="1800" kern="0">
                <a:effectLst/>
                <a:latin typeface="맑은 고딕" panose="020B0503020000020004" pitchFamily="34" charset="-127"/>
                <a:cs typeface="맑은 고딕" panose="020B0503020000020004" pitchFamily="34" charset="-127"/>
              </a:rPr>
              <a:t>bgChange();</a:t>
            </a:r>
            <a:r>
              <a:rPr lang="ko-Kore-KR" altLang="ko-Kore-KR">
                <a:effectLst/>
              </a:rPr>
              <a:t> </a:t>
            </a:r>
            <a:endParaRPr lang="ko-Kore-KR" altLang="en-US"/>
          </a:p>
        </p:txBody>
      </p:sp>
      <p:sp>
        <p:nvSpPr>
          <p:cNvPr id="7" name="TextBox 6">
            <a:extLst>
              <a:ext uri="{FF2B5EF4-FFF2-40B4-BE49-F238E27FC236}">
                <a16:creationId xmlns:a16="http://schemas.microsoft.com/office/drawing/2014/main" id="{CDC92E25-5755-DAE7-888A-D05D12660DE9}"/>
              </a:ext>
            </a:extLst>
          </p:cNvPr>
          <p:cNvSpPr txBox="1"/>
          <p:nvPr/>
        </p:nvSpPr>
        <p:spPr>
          <a:xfrm>
            <a:off x="5189220" y="1690688"/>
            <a:ext cx="1520190" cy="369332"/>
          </a:xfrm>
          <a:prstGeom prst="rect">
            <a:avLst/>
          </a:prstGeom>
          <a:solidFill>
            <a:schemeClr val="tx1">
              <a:lumMod val="75000"/>
              <a:lumOff val="25000"/>
            </a:schemeClr>
          </a:solidFill>
        </p:spPr>
        <p:txBody>
          <a:bodyPr wrap="square" rtlCol="0">
            <a:spAutoFit/>
          </a:bodyPr>
          <a:lstStyle/>
          <a:p>
            <a:r>
              <a:rPr kumimoji="1" lang="en-US" altLang="ko-Kore-KR">
                <a:solidFill>
                  <a:schemeClr val="bg1"/>
                </a:solidFill>
              </a:rPr>
              <a:t>external.html</a:t>
            </a:r>
            <a:endParaRPr kumimoji="1" lang="ko-Kore-KR" altLang="en-US">
              <a:solidFill>
                <a:schemeClr val="bg1"/>
              </a:solidFill>
            </a:endParaRPr>
          </a:p>
        </p:txBody>
      </p:sp>
      <p:sp>
        <p:nvSpPr>
          <p:cNvPr id="8" name="TextBox 7">
            <a:extLst>
              <a:ext uri="{FF2B5EF4-FFF2-40B4-BE49-F238E27FC236}">
                <a16:creationId xmlns:a16="http://schemas.microsoft.com/office/drawing/2014/main" id="{9E6AA7CE-E957-27E3-1483-2257688529BF}"/>
              </a:ext>
            </a:extLst>
          </p:cNvPr>
          <p:cNvSpPr txBox="1"/>
          <p:nvPr/>
        </p:nvSpPr>
        <p:spPr>
          <a:xfrm>
            <a:off x="10115550" y="1969705"/>
            <a:ext cx="1520190" cy="369332"/>
          </a:xfrm>
          <a:prstGeom prst="rect">
            <a:avLst/>
          </a:prstGeom>
          <a:solidFill>
            <a:schemeClr val="tx1">
              <a:lumMod val="75000"/>
              <a:lumOff val="25000"/>
            </a:schemeClr>
          </a:solidFill>
        </p:spPr>
        <p:txBody>
          <a:bodyPr wrap="square" rtlCol="0">
            <a:spAutoFit/>
          </a:bodyPr>
          <a:lstStyle/>
          <a:p>
            <a:r>
              <a:rPr kumimoji="1" lang="en-US" altLang="ko-Kore-KR">
                <a:solidFill>
                  <a:schemeClr val="bg1"/>
                </a:solidFill>
              </a:rPr>
              <a:t>js\changeBg.js</a:t>
            </a:r>
            <a:endParaRPr kumimoji="1" lang="ko-Kore-KR" altLang="en-US">
              <a:solidFill>
                <a:schemeClr val="bg1"/>
              </a:solidFill>
            </a:endParaRPr>
          </a:p>
        </p:txBody>
      </p:sp>
    </p:spTree>
    <p:extLst>
      <p:ext uri="{BB962C8B-B14F-4D97-AF65-F5344CB8AC3E}">
        <p14:creationId xmlns:p14="http://schemas.microsoft.com/office/powerpoint/2010/main" val="425756112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AFDB21F-1AF7-AD8B-693E-25F8C84EDF04}"/>
              </a:ext>
            </a:extLst>
          </p:cNvPr>
          <p:cNvSpPr txBox="1"/>
          <p:nvPr/>
        </p:nvSpPr>
        <p:spPr>
          <a:xfrm>
            <a:off x="1137553" y="1498661"/>
            <a:ext cx="6097904" cy="4932119"/>
          </a:xfrm>
          <a:prstGeom prst="rect">
            <a:avLst/>
          </a:prstGeom>
          <a:noFill/>
          <a:ln>
            <a:solidFill>
              <a:schemeClr val="bg1">
                <a:lumMod val="50000"/>
              </a:schemeClr>
            </a:solidFill>
          </a:ln>
        </p:spPr>
        <p:txBody>
          <a:bodyPr wrap="square">
            <a:spAutoFit/>
          </a:bodyPr>
          <a:lstStyle/>
          <a:p>
            <a:pPr marL="63500" marR="63500" latinLnBrk="1">
              <a:spcBef>
                <a:spcPts val="300"/>
              </a:spcBef>
              <a:spcAft>
                <a:spcPts val="300"/>
              </a:spcAft>
              <a:tabLst>
                <a:tab pos="254000" algn="l"/>
              </a:tabLst>
            </a:pPr>
            <a:r>
              <a:rPr lang="en-US" altLang="ko-Kore-KR" sz="1800" kern="100">
                <a:solidFill>
                  <a:srgbClr val="C00000"/>
                </a:solidFill>
                <a:effectLst/>
                <a:latin typeface="D2Coding" panose="020B0609020101020101" pitchFamily="49" charset="-127"/>
                <a:ea typeface="D2Coding" panose="020B0609020101020101" pitchFamily="49" charset="-127"/>
                <a:cs typeface="D2Coding" panose="020B0609020101020101" pitchFamily="49" charset="-127"/>
              </a:rPr>
              <a:t>&lt;!DOCTYPE html&gt;</a:t>
            </a:r>
            <a:endParaRPr lang="ko-Kore-KR" altLang="ko-Kore-KR" sz="1800" kern="100">
              <a:solidFill>
                <a:srgbClr val="C00000"/>
              </a:solidFill>
              <a:effectLst/>
              <a:latin typeface="D2Coding" panose="020B0609020101020101" pitchFamily="49" charset="-127"/>
              <a:ea typeface="D2Coding" panose="020B0609020101020101" pitchFamily="49" charset="-127"/>
              <a:cs typeface="D2Coding" panose="020B0609020101020101" pitchFamily="49" charset="-127"/>
            </a:endParaRPr>
          </a:p>
          <a:p>
            <a:pPr marL="63500" marR="63500" latinLnBrk="1">
              <a:spcBef>
                <a:spcPts val="300"/>
              </a:spcBef>
              <a:spcAft>
                <a:spcPts val="300"/>
              </a:spcAft>
              <a:tabLst>
                <a:tab pos="254000" algn="l"/>
              </a:tabLst>
            </a:pPr>
            <a:r>
              <a:rPr lang="en-US" altLang="ko-Kore-KR" sz="1800" kern="100">
                <a:solidFill>
                  <a:schemeClr val="bg1">
                    <a:lumMod val="65000"/>
                  </a:schemeClr>
                </a:solidFill>
                <a:effectLst/>
                <a:latin typeface="D2Coding" panose="020B0609020101020101" pitchFamily="49" charset="-127"/>
                <a:ea typeface="D2Coding" panose="020B0609020101020101" pitchFamily="49" charset="-127"/>
                <a:cs typeface="D2Coding" panose="020B0609020101020101" pitchFamily="49" charset="-127"/>
              </a:rPr>
              <a:t>&lt;html lang="ko"&gt;</a:t>
            </a:r>
            <a:endParaRPr lang="ko-Kore-KR" altLang="ko-Kore-KR" sz="1800" kern="100">
              <a:solidFill>
                <a:schemeClr val="bg1">
                  <a:lumMod val="65000"/>
                </a:schemeClr>
              </a:solidFill>
              <a:effectLst/>
              <a:latin typeface="D2Coding" panose="020B0609020101020101" pitchFamily="49" charset="-127"/>
              <a:ea typeface="D2Coding" panose="020B0609020101020101" pitchFamily="49" charset="-127"/>
              <a:cs typeface="D2Coding" panose="020B0609020101020101" pitchFamily="49" charset="-127"/>
            </a:endParaRPr>
          </a:p>
          <a:p>
            <a:pPr marL="63500" marR="63500" latinLnBrk="1">
              <a:spcBef>
                <a:spcPts val="300"/>
              </a:spcBef>
              <a:spcAft>
                <a:spcPts val="300"/>
              </a:spcAft>
              <a:tabLst>
                <a:tab pos="254000" algn="l"/>
              </a:tabLst>
            </a:pPr>
            <a:r>
              <a:rPr lang="en-US" altLang="ko-Kore-KR" sz="1800" kern="100">
                <a:solidFill>
                  <a:schemeClr val="bg1">
                    <a:lumMod val="65000"/>
                  </a:schemeClr>
                </a:solidFill>
                <a:effectLst/>
                <a:latin typeface="D2Coding" panose="020B0609020101020101" pitchFamily="49" charset="-127"/>
                <a:ea typeface="D2Coding" panose="020B0609020101020101" pitchFamily="49" charset="-127"/>
                <a:cs typeface="D2Coding" panose="020B0609020101020101" pitchFamily="49" charset="-127"/>
              </a:rPr>
              <a:t>&lt;head&gt;</a:t>
            </a:r>
            <a:endParaRPr lang="ko-Kore-KR" altLang="ko-Kore-KR" sz="1800" kern="100">
              <a:solidFill>
                <a:schemeClr val="bg1">
                  <a:lumMod val="65000"/>
                </a:schemeClr>
              </a:solidFill>
              <a:effectLst/>
              <a:latin typeface="D2Coding" panose="020B0609020101020101" pitchFamily="49" charset="-127"/>
              <a:ea typeface="D2Coding" panose="020B0609020101020101" pitchFamily="49" charset="-127"/>
              <a:cs typeface="D2Coding" panose="020B0609020101020101" pitchFamily="49" charset="-127"/>
            </a:endParaRPr>
          </a:p>
          <a:p>
            <a:pPr marL="63500" marR="63500" latinLnBrk="1">
              <a:spcBef>
                <a:spcPts val="300"/>
              </a:spcBef>
              <a:spcAft>
                <a:spcPts val="300"/>
              </a:spcAft>
              <a:tabLst>
                <a:tab pos="254000" algn="l"/>
              </a:tabLst>
            </a:pPr>
            <a:r>
              <a:rPr lang="en-US" altLang="ko-Kore-KR" sz="1800" kern="100">
                <a:solidFill>
                  <a:schemeClr val="bg1">
                    <a:lumMod val="65000"/>
                  </a:schemeClr>
                </a:solidFill>
                <a:effectLst/>
                <a:latin typeface="D2Coding" panose="020B0609020101020101" pitchFamily="49" charset="-127"/>
                <a:ea typeface="D2Coding" panose="020B0609020101020101" pitchFamily="49" charset="-127"/>
                <a:cs typeface="D2Coding" panose="020B0609020101020101" pitchFamily="49" charset="-127"/>
              </a:rPr>
              <a:t>  &lt;meta charset="UTF-8"&gt;</a:t>
            </a:r>
            <a:endParaRPr lang="ko-Kore-KR" altLang="ko-Kore-KR" sz="1800" kern="100">
              <a:solidFill>
                <a:schemeClr val="bg1">
                  <a:lumMod val="65000"/>
                </a:schemeClr>
              </a:solidFill>
              <a:effectLst/>
              <a:latin typeface="D2Coding" panose="020B0609020101020101" pitchFamily="49" charset="-127"/>
              <a:ea typeface="D2Coding" panose="020B0609020101020101" pitchFamily="49" charset="-127"/>
              <a:cs typeface="D2Coding" panose="020B0609020101020101" pitchFamily="49" charset="-127"/>
            </a:endParaRPr>
          </a:p>
          <a:p>
            <a:pPr marL="63500" marR="63500" latinLnBrk="1">
              <a:spcBef>
                <a:spcPts val="300"/>
              </a:spcBef>
              <a:spcAft>
                <a:spcPts val="300"/>
              </a:spcAft>
              <a:tabLst>
                <a:tab pos="254000" algn="l"/>
              </a:tabLst>
            </a:pPr>
            <a:r>
              <a:rPr lang="en-US" altLang="ko-Kore-KR" sz="1800" kern="100">
                <a:solidFill>
                  <a:schemeClr val="bg1">
                    <a:lumMod val="65000"/>
                  </a:schemeClr>
                </a:solidFill>
                <a:effectLst/>
                <a:latin typeface="D2Coding" panose="020B0609020101020101" pitchFamily="49" charset="-127"/>
                <a:ea typeface="D2Coding" panose="020B0609020101020101" pitchFamily="49" charset="-127"/>
                <a:cs typeface="D2Coding" panose="020B0609020101020101" pitchFamily="49" charset="-127"/>
              </a:rPr>
              <a:t>  ... </a:t>
            </a:r>
            <a:endParaRPr lang="ko-Kore-KR" altLang="ko-Kore-KR" sz="1800" kern="100">
              <a:solidFill>
                <a:schemeClr val="bg1">
                  <a:lumMod val="65000"/>
                </a:schemeClr>
              </a:solidFill>
              <a:effectLst/>
              <a:latin typeface="D2Coding" panose="020B0609020101020101" pitchFamily="49" charset="-127"/>
              <a:ea typeface="D2Coding" panose="020B0609020101020101" pitchFamily="49" charset="-127"/>
              <a:cs typeface="D2Coding" panose="020B0609020101020101" pitchFamily="49" charset="-127"/>
            </a:endParaRPr>
          </a:p>
          <a:p>
            <a:pPr marL="63500" marR="63500" latinLnBrk="1">
              <a:spcBef>
                <a:spcPts val="300"/>
              </a:spcBef>
              <a:spcAft>
                <a:spcPts val="300"/>
              </a:spcAft>
              <a:tabLst>
                <a:tab pos="254000" algn="l"/>
              </a:tabLst>
            </a:pPr>
            <a:r>
              <a:rPr lang="en-US" altLang="ko-Kore-KR" sz="1800" kern="100">
                <a:solidFill>
                  <a:schemeClr val="bg1">
                    <a:lumMod val="65000"/>
                  </a:schemeClr>
                </a:solidFill>
                <a:effectLst/>
                <a:latin typeface="D2Coding" panose="020B0609020101020101" pitchFamily="49" charset="-127"/>
                <a:ea typeface="D2Coding" panose="020B0609020101020101" pitchFamily="49" charset="-127"/>
                <a:cs typeface="D2Coding" panose="020B0609020101020101" pitchFamily="49" charset="-127"/>
              </a:rPr>
              <a:t>  &lt;link rel="stylesheet" href=“css/main.css"&gt;</a:t>
            </a:r>
            <a:endParaRPr lang="ko-Kore-KR" altLang="ko-Kore-KR" sz="1800" kern="100">
              <a:solidFill>
                <a:schemeClr val="bg1">
                  <a:lumMod val="65000"/>
                </a:schemeClr>
              </a:solidFill>
              <a:effectLst/>
              <a:latin typeface="D2Coding" panose="020B0609020101020101" pitchFamily="49" charset="-127"/>
              <a:ea typeface="D2Coding" panose="020B0609020101020101" pitchFamily="49" charset="-127"/>
              <a:cs typeface="D2Coding" panose="020B0609020101020101" pitchFamily="49" charset="-127"/>
            </a:endParaRPr>
          </a:p>
          <a:p>
            <a:pPr marL="63500" marR="63500" latinLnBrk="1">
              <a:spcBef>
                <a:spcPts val="300"/>
              </a:spcBef>
              <a:spcAft>
                <a:spcPts val="300"/>
              </a:spcAft>
              <a:tabLst>
                <a:tab pos="254000" algn="l"/>
              </a:tabLst>
            </a:pPr>
            <a:r>
              <a:rPr lang="en-US" altLang="ko-Kore-KR" sz="1800" kern="100">
                <a:solidFill>
                  <a:schemeClr val="bg1">
                    <a:lumMod val="65000"/>
                  </a:schemeClr>
                </a:solidFill>
                <a:effectLst/>
                <a:latin typeface="D2Coding" panose="020B0609020101020101" pitchFamily="49" charset="-127"/>
                <a:ea typeface="D2Coding" panose="020B0609020101020101" pitchFamily="49" charset="-127"/>
                <a:cs typeface="D2Coding" panose="020B0609020101020101" pitchFamily="49" charset="-127"/>
              </a:rPr>
              <a:t>  &lt;style&gt;...&lt;/style&gt;</a:t>
            </a:r>
            <a:endParaRPr lang="ko-Kore-KR" altLang="ko-Kore-KR" sz="1800" kern="100">
              <a:solidFill>
                <a:schemeClr val="bg1">
                  <a:lumMod val="65000"/>
                </a:schemeClr>
              </a:solidFill>
              <a:effectLst/>
              <a:latin typeface="D2Coding" panose="020B0609020101020101" pitchFamily="49" charset="-127"/>
              <a:ea typeface="D2Coding" panose="020B0609020101020101" pitchFamily="49" charset="-127"/>
              <a:cs typeface="D2Coding" panose="020B0609020101020101" pitchFamily="49" charset="-127"/>
            </a:endParaRPr>
          </a:p>
          <a:p>
            <a:pPr marL="63500" marR="63500" latinLnBrk="1">
              <a:spcBef>
                <a:spcPts val="300"/>
              </a:spcBef>
              <a:spcAft>
                <a:spcPts val="300"/>
              </a:spcAft>
              <a:tabLst>
                <a:tab pos="254000" algn="l"/>
              </a:tabLst>
            </a:pPr>
            <a:r>
              <a:rPr lang="en-US" altLang="ko-Kore-KR" sz="1800" kern="100">
                <a:solidFill>
                  <a:schemeClr val="bg1">
                    <a:lumMod val="65000"/>
                  </a:schemeClr>
                </a:solidFill>
                <a:effectLst/>
                <a:latin typeface="D2Coding" panose="020B0609020101020101" pitchFamily="49" charset="-127"/>
                <a:ea typeface="D2Coding" panose="020B0609020101020101" pitchFamily="49" charset="-127"/>
                <a:cs typeface="D2Coding" panose="020B0609020101020101" pitchFamily="49" charset="-127"/>
              </a:rPr>
              <a:t>&lt;/head&gt;</a:t>
            </a:r>
            <a:endParaRPr lang="ko-Kore-KR" altLang="ko-Kore-KR" sz="1800" kern="100">
              <a:solidFill>
                <a:schemeClr val="bg1">
                  <a:lumMod val="65000"/>
                </a:schemeClr>
              </a:solidFill>
              <a:effectLst/>
              <a:latin typeface="D2Coding" panose="020B0609020101020101" pitchFamily="49" charset="-127"/>
              <a:ea typeface="D2Coding" panose="020B0609020101020101" pitchFamily="49" charset="-127"/>
              <a:cs typeface="D2Coding" panose="020B0609020101020101" pitchFamily="49" charset="-127"/>
            </a:endParaRPr>
          </a:p>
          <a:p>
            <a:pPr marL="63500" marR="63500" latinLnBrk="1">
              <a:spcBef>
                <a:spcPts val="300"/>
              </a:spcBef>
              <a:spcAft>
                <a:spcPts val="300"/>
              </a:spcAft>
              <a:tabLst>
                <a:tab pos="254000" algn="l"/>
              </a:tabLst>
            </a:pPr>
            <a:r>
              <a:rPr lang="en-US" altLang="ko-Kore-KR" sz="1800" kern="100">
                <a:solidFill>
                  <a:schemeClr val="bg1">
                    <a:lumMod val="65000"/>
                  </a:schemeClr>
                </a:solidFill>
                <a:effectLst/>
                <a:latin typeface="D2Coding" panose="020B0609020101020101" pitchFamily="49" charset="-127"/>
                <a:ea typeface="D2Coding" panose="020B0609020101020101" pitchFamily="49" charset="-127"/>
                <a:cs typeface="D2Coding" panose="020B0609020101020101" pitchFamily="49" charset="-127"/>
              </a:rPr>
              <a:t>&lt;body&gt;</a:t>
            </a:r>
            <a:endParaRPr lang="ko-Kore-KR" altLang="ko-Kore-KR" sz="1800" kern="100">
              <a:solidFill>
                <a:schemeClr val="bg1">
                  <a:lumMod val="65000"/>
                </a:schemeClr>
              </a:solidFill>
              <a:effectLst/>
              <a:latin typeface="D2Coding" panose="020B0609020101020101" pitchFamily="49" charset="-127"/>
              <a:ea typeface="D2Coding" panose="020B0609020101020101" pitchFamily="49" charset="-127"/>
              <a:cs typeface="D2Coding" panose="020B0609020101020101" pitchFamily="49" charset="-127"/>
            </a:endParaRPr>
          </a:p>
          <a:p>
            <a:pPr marL="63500" marR="63500" latinLnBrk="1">
              <a:spcBef>
                <a:spcPts val="300"/>
              </a:spcBef>
              <a:spcAft>
                <a:spcPts val="300"/>
              </a:spcAft>
              <a:tabLst>
                <a:tab pos="254000" algn="l"/>
              </a:tabLst>
            </a:pPr>
            <a:r>
              <a:rPr lang="en-US" altLang="ko-Kore-KR" sz="1800" kern="100">
                <a:solidFill>
                  <a:schemeClr val="bg1">
                    <a:lumMod val="65000"/>
                  </a:schemeClr>
                </a:solidFill>
                <a:effectLst/>
                <a:latin typeface="D2Coding" panose="020B0609020101020101" pitchFamily="49" charset="-127"/>
                <a:ea typeface="D2Coding" panose="020B0609020101020101" pitchFamily="49" charset="-127"/>
                <a:cs typeface="D2Coding" panose="020B0609020101020101" pitchFamily="49" charset="-127"/>
              </a:rPr>
              <a:t>  &lt;p&gt;</a:t>
            </a:r>
            <a:r>
              <a:rPr lang="ko-KR" altLang="ko-Kore-KR" sz="1800" kern="100">
                <a:solidFill>
                  <a:schemeClr val="bg1">
                    <a:lumMod val="65000"/>
                  </a:schemeClr>
                </a:solidFill>
                <a:effectLst/>
                <a:latin typeface="D2Coding" panose="020B0609020101020101" pitchFamily="49" charset="-127"/>
                <a:ea typeface="D2Coding" panose="020B0609020101020101" pitchFamily="49" charset="-127"/>
                <a:cs typeface="D2Coding" panose="020B0609020101020101" pitchFamily="49" charset="-127"/>
              </a:rPr>
              <a:t>새로 고침해 보세요</a:t>
            </a:r>
            <a:r>
              <a:rPr lang="en-US" altLang="ko-Kore-KR" sz="1800" kern="100">
                <a:solidFill>
                  <a:schemeClr val="bg1">
                    <a:lumMod val="65000"/>
                  </a:schemeClr>
                </a:solidFill>
                <a:effectLst/>
                <a:latin typeface="D2Coding" panose="020B0609020101020101" pitchFamily="49" charset="-127"/>
                <a:ea typeface="D2Coding" panose="020B0609020101020101" pitchFamily="49" charset="-127"/>
                <a:cs typeface="D2Coding" panose="020B0609020101020101" pitchFamily="49" charset="-127"/>
              </a:rPr>
              <a:t>&lt;/p&gt;</a:t>
            </a:r>
            <a:endParaRPr lang="ko-Kore-KR" altLang="ko-Kore-KR" sz="1800" kern="100">
              <a:solidFill>
                <a:schemeClr val="bg1">
                  <a:lumMod val="65000"/>
                </a:schemeClr>
              </a:solidFill>
              <a:effectLst/>
              <a:latin typeface="D2Coding" panose="020B0609020101020101" pitchFamily="49" charset="-127"/>
              <a:ea typeface="D2Coding" panose="020B0609020101020101" pitchFamily="49" charset="-127"/>
              <a:cs typeface="D2Coding" panose="020B0609020101020101" pitchFamily="49" charset="-127"/>
            </a:endParaRPr>
          </a:p>
          <a:p>
            <a:pPr marL="63500" marR="63500" latinLnBrk="1">
              <a:spcBef>
                <a:spcPts val="300"/>
              </a:spcBef>
              <a:spcAft>
                <a:spcPts val="300"/>
              </a:spcAft>
              <a:tabLst>
                <a:tab pos="254000" algn="l"/>
              </a:tabLst>
            </a:pPr>
            <a:r>
              <a:rPr lang="en-US" altLang="ko-Kore-KR" sz="1800" kern="100">
                <a:solidFill>
                  <a:schemeClr val="bg1">
                    <a:lumMod val="65000"/>
                  </a:schemeClr>
                </a:solidFill>
                <a:effectLst/>
                <a:latin typeface="D2Coding" panose="020B0609020101020101" pitchFamily="49" charset="-127"/>
                <a:ea typeface="D2Coding" panose="020B0609020101020101" pitchFamily="49" charset="-127"/>
                <a:cs typeface="D2Coding" panose="020B0609020101020101" pitchFamily="49" charset="-127"/>
              </a:rPr>
              <a:t>  </a:t>
            </a:r>
            <a:endParaRPr lang="ko-Kore-KR" altLang="ko-Kore-KR" sz="1800" kern="100">
              <a:solidFill>
                <a:schemeClr val="bg1">
                  <a:lumMod val="65000"/>
                </a:schemeClr>
              </a:solidFill>
              <a:effectLst/>
              <a:latin typeface="D2Coding" panose="020B0609020101020101" pitchFamily="49" charset="-127"/>
              <a:ea typeface="D2Coding" panose="020B0609020101020101" pitchFamily="49" charset="-127"/>
              <a:cs typeface="D2Coding" panose="020B0609020101020101" pitchFamily="49" charset="-127"/>
            </a:endParaRPr>
          </a:p>
          <a:p>
            <a:pPr marL="63500" marR="63500" latinLnBrk="1">
              <a:spcBef>
                <a:spcPts val="300"/>
              </a:spcBef>
              <a:spcAft>
                <a:spcPts val="300"/>
              </a:spcAft>
              <a:tabLst>
                <a:tab pos="254000" algn="l"/>
              </a:tabLst>
            </a:pPr>
            <a:r>
              <a:rPr lang="en-US" altLang="ko-Kore-KR" sz="1800" kern="100">
                <a:solidFill>
                  <a:schemeClr val="bg1">
                    <a:lumMod val="65000"/>
                  </a:schemeClr>
                </a:solidFill>
                <a:effectLst/>
                <a:latin typeface="D2Coding" panose="020B0609020101020101" pitchFamily="49" charset="-127"/>
                <a:ea typeface="D2Coding" panose="020B0609020101020101" pitchFamily="49" charset="-127"/>
                <a:cs typeface="D2Coding" panose="020B0609020101020101" pitchFamily="49" charset="-127"/>
              </a:rPr>
              <a:t>  &lt;script src=“js/changeBg.js"&gt;&lt;/script&gt;</a:t>
            </a:r>
            <a:endParaRPr lang="ko-Kore-KR" altLang="ko-Kore-KR" sz="1800" kern="100">
              <a:solidFill>
                <a:schemeClr val="bg1">
                  <a:lumMod val="65000"/>
                </a:schemeClr>
              </a:solidFill>
              <a:effectLst/>
              <a:latin typeface="D2Coding" panose="020B0609020101020101" pitchFamily="49" charset="-127"/>
              <a:ea typeface="D2Coding" panose="020B0609020101020101" pitchFamily="49" charset="-127"/>
              <a:cs typeface="D2Coding" panose="020B0609020101020101" pitchFamily="49" charset="-127"/>
            </a:endParaRPr>
          </a:p>
          <a:p>
            <a:pPr marL="63500" marR="63500" latinLnBrk="1">
              <a:spcBef>
                <a:spcPts val="300"/>
              </a:spcBef>
              <a:spcAft>
                <a:spcPts val="300"/>
              </a:spcAft>
              <a:tabLst>
                <a:tab pos="254000" algn="l"/>
              </a:tabLst>
            </a:pPr>
            <a:r>
              <a:rPr lang="en-US" altLang="ko-Kore-KR" sz="1800" kern="100">
                <a:solidFill>
                  <a:schemeClr val="bg1">
                    <a:lumMod val="65000"/>
                  </a:schemeClr>
                </a:solidFill>
                <a:effectLst/>
                <a:latin typeface="D2Coding" panose="020B0609020101020101" pitchFamily="49" charset="-127"/>
                <a:ea typeface="D2Coding" panose="020B0609020101020101" pitchFamily="49" charset="-127"/>
                <a:cs typeface="D2Coding" panose="020B0609020101020101" pitchFamily="49" charset="-127"/>
              </a:rPr>
              <a:t>&lt;/body&gt;</a:t>
            </a:r>
            <a:endParaRPr lang="ko-Kore-KR" altLang="ko-Kore-KR" sz="1800" kern="100">
              <a:solidFill>
                <a:schemeClr val="bg1">
                  <a:lumMod val="65000"/>
                </a:schemeClr>
              </a:solidFill>
              <a:effectLst/>
              <a:latin typeface="D2Coding" panose="020B0609020101020101" pitchFamily="49" charset="-127"/>
              <a:ea typeface="D2Coding" panose="020B0609020101020101" pitchFamily="49" charset="-127"/>
              <a:cs typeface="D2Coding" panose="020B0609020101020101" pitchFamily="49" charset="-127"/>
            </a:endParaRPr>
          </a:p>
          <a:p>
            <a:r>
              <a:rPr lang="en-US" altLang="ko-Kore-KR" sz="1800" kern="0">
                <a:solidFill>
                  <a:schemeClr val="bg1">
                    <a:lumMod val="65000"/>
                  </a:schemeClr>
                </a:solidFill>
                <a:effectLst/>
                <a:latin typeface="맑은 고딕" panose="020B0503020000020004" pitchFamily="34" charset="-127"/>
                <a:cs typeface="맑은 고딕" panose="020B0503020000020004" pitchFamily="34" charset="-127"/>
              </a:rPr>
              <a:t>&lt;/html&gt;</a:t>
            </a:r>
            <a:r>
              <a:rPr lang="ko-Kore-KR" altLang="ko-Kore-KR">
                <a:solidFill>
                  <a:schemeClr val="bg1">
                    <a:lumMod val="65000"/>
                  </a:schemeClr>
                </a:solidFill>
                <a:effectLst/>
              </a:rPr>
              <a:t> </a:t>
            </a:r>
            <a:endParaRPr lang="ko-Kore-KR" altLang="en-US">
              <a:solidFill>
                <a:schemeClr val="bg1">
                  <a:lumMod val="65000"/>
                </a:schemeClr>
              </a:solidFill>
            </a:endParaRPr>
          </a:p>
        </p:txBody>
      </p:sp>
      <p:sp>
        <p:nvSpPr>
          <p:cNvPr id="6" name="TextBox 5">
            <a:extLst>
              <a:ext uri="{FF2B5EF4-FFF2-40B4-BE49-F238E27FC236}">
                <a16:creationId xmlns:a16="http://schemas.microsoft.com/office/drawing/2014/main" id="{69C54F96-1A20-05BD-C025-88B7296AC866}"/>
              </a:ext>
            </a:extLst>
          </p:cNvPr>
          <p:cNvSpPr txBox="1"/>
          <p:nvPr/>
        </p:nvSpPr>
        <p:spPr>
          <a:xfrm>
            <a:off x="7594188" y="1560756"/>
            <a:ext cx="4014787" cy="3162404"/>
          </a:xfrm>
          <a:prstGeom prst="rect">
            <a:avLst/>
          </a:prstGeom>
          <a:noFill/>
          <a:ln>
            <a:solidFill>
              <a:schemeClr val="bg1">
                <a:lumMod val="50000"/>
              </a:schemeClr>
            </a:solidFill>
          </a:ln>
        </p:spPr>
        <p:txBody>
          <a:bodyPr wrap="square">
            <a:spAutoFit/>
          </a:bodyPr>
          <a:lstStyle/>
          <a:p>
            <a:pPr marL="63500" marR="63500" latinLnBrk="1">
              <a:spcBef>
                <a:spcPts val="300"/>
              </a:spcBef>
              <a:spcAft>
                <a:spcPts val="300"/>
              </a:spcAft>
              <a:tabLst>
                <a:tab pos="254000" algn="l"/>
              </a:tabLst>
            </a:pPr>
            <a:r>
              <a:rPr lang="en-US" altLang="ko-Kore-KR" sz="1800" kern="100">
                <a:solidFill>
                  <a:schemeClr val="bg1">
                    <a:lumMod val="65000"/>
                  </a:schemeClr>
                </a:solidFill>
                <a:effectLst/>
                <a:latin typeface="D2Coding" panose="020B0609020101020101" pitchFamily="49" charset="-127"/>
                <a:ea typeface="D2Coding" panose="020B0609020101020101" pitchFamily="49" charset="-127"/>
                <a:cs typeface="D2Coding" panose="020B0609020101020101" pitchFamily="49" charset="-127"/>
              </a:rPr>
              <a:t>function random(number) {</a:t>
            </a:r>
            <a:endParaRPr lang="ko-Kore-KR" altLang="ko-Kore-KR" sz="1800" kern="100">
              <a:solidFill>
                <a:schemeClr val="bg1">
                  <a:lumMod val="65000"/>
                </a:schemeClr>
              </a:solidFill>
              <a:effectLst/>
              <a:latin typeface="D2Coding" panose="020B0609020101020101" pitchFamily="49" charset="-127"/>
              <a:ea typeface="D2Coding" panose="020B0609020101020101" pitchFamily="49" charset="-127"/>
              <a:cs typeface="D2Coding" panose="020B0609020101020101" pitchFamily="49" charset="-127"/>
            </a:endParaRPr>
          </a:p>
          <a:p>
            <a:pPr marL="63500" marR="63500" latinLnBrk="1">
              <a:spcBef>
                <a:spcPts val="300"/>
              </a:spcBef>
              <a:spcAft>
                <a:spcPts val="300"/>
              </a:spcAft>
              <a:tabLst>
                <a:tab pos="254000" algn="l"/>
              </a:tabLst>
            </a:pPr>
            <a:r>
              <a:rPr lang="en-US" altLang="ko-Kore-KR" sz="1800" kern="100">
                <a:solidFill>
                  <a:schemeClr val="bg1">
                    <a:lumMod val="65000"/>
                  </a:schemeClr>
                </a:solidFill>
                <a:effectLst/>
                <a:latin typeface="D2Coding" panose="020B0609020101020101" pitchFamily="49" charset="-127"/>
                <a:ea typeface="D2Coding" panose="020B0609020101020101" pitchFamily="49" charset="-127"/>
                <a:cs typeface="D2Coding" panose="020B0609020101020101" pitchFamily="49" charset="-127"/>
              </a:rPr>
              <a:t>  ...</a:t>
            </a:r>
            <a:endParaRPr lang="ko-Kore-KR" altLang="ko-Kore-KR" sz="1800" kern="100">
              <a:solidFill>
                <a:schemeClr val="bg1">
                  <a:lumMod val="65000"/>
                </a:schemeClr>
              </a:solidFill>
              <a:effectLst/>
              <a:latin typeface="D2Coding" panose="020B0609020101020101" pitchFamily="49" charset="-127"/>
              <a:ea typeface="D2Coding" panose="020B0609020101020101" pitchFamily="49" charset="-127"/>
              <a:cs typeface="D2Coding" panose="020B0609020101020101" pitchFamily="49" charset="-127"/>
            </a:endParaRPr>
          </a:p>
          <a:p>
            <a:pPr marL="63500" marR="63500" latinLnBrk="1">
              <a:spcBef>
                <a:spcPts val="300"/>
              </a:spcBef>
              <a:spcAft>
                <a:spcPts val="300"/>
              </a:spcAft>
              <a:tabLst>
                <a:tab pos="254000" algn="l"/>
              </a:tabLst>
            </a:pPr>
            <a:r>
              <a:rPr lang="en-US" altLang="ko-Kore-KR" sz="1800" kern="100">
                <a:solidFill>
                  <a:schemeClr val="bg1">
                    <a:lumMod val="65000"/>
                  </a:schemeClr>
                </a:solidFill>
                <a:effectLst/>
                <a:latin typeface="D2Coding" panose="020B0609020101020101" pitchFamily="49" charset="-127"/>
                <a:ea typeface="D2Coding" panose="020B0609020101020101" pitchFamily="49" charset="-127"/>
                <a:cs typeface="D2Coding" panose="020B0609020101020101" pitchFamily="49" charset="-127"/>
              </a:rPr>
              <a:t>}</a:t>
            </a:r>
            <a:endParaRPr lang="ko-Kore-KR" altLang="ko-Kore-KR" sz="1800" kern="100">
              <a:solidFill>
                <a:schemeClr val="bg1">
                  <a:lumMod val="65000"/>
                </a:schemeClr>
              </a:solidFill>
              <a:effectLst/>
              <a:latin typeface="D2Coding" panose="020B0609020101020101" pitchFamily="49" charset="-127"/>
              <a:ea typeface="D2Coding" panose="020B0609020101020101" pitchFamily="49" charset="-127"/>
              <a:cs typeface="D2Coding" panose="020B0609020101020101" pitchFamily="49" charset="-127"/>
            </a:endParaRPr>
          </a:p>
          <a:p>
            <a:pPr marL="63500" marR="63500" latinLnBrk="1">
              <a:spcBef>
                <a:spcPts val="300"/>
              </a:spcBef>
              <a:spcAft>
                <a:spcPts val="300"/>
              </a:spcAft>
              <a:tabLst>
                <a:tab pos="254000" algn="l"/>
              </a:tabLst>
            </a:pPr>
            <a:r>
              <a:rPr lang="en-US" altLang="ko-Kore-KR" sz="1800" kern="100">
                <a:solidFill>
                  <a:schemeClr val="bg1">
                    <a:lumMod val="65000"/>
                  </a:schemeClr>
                </a:solidFill>
                <a:effectLst/>
                <a:latin typeface="D2Coding" panose="020B0609020101020101" pitchFamily="49" charset="-127"/>
                <a:ea typeface="D2Coding" panose="020B0609020101020101" pitchFamily="49" charset="-127"/>
                <a:cs typeface="D2Coding" panose="020B0609020101020101" pitchFamily="49" charset="-127"/>
              </a:rPr>
              <a:t> </a:t>
            </a:r>
            <a:endParaRPr lang="ko-Kore-KR" altLang="ko-Kore-KR" sz="1800" kern="100">
              <a:solidFill>
                <a:schemeClr val="bg1">
                  <a:lumMod val="65000"/>
                </a:schemeClr>
              </a:solidFill>
              <a:effectLst/>
              <a:latin typeface="D2Coding" panose="020B0609020101020101" pitchFamily="49" charset="-127"/>
              <a:ea typeface="D2Coding" panose="020B0609020101020101" pitchFamily="49" charset="-127"/>
              <a:cs typeface="D2Coding" panose="020B0609020101020101" pitchFamily="49" charset="-127"/>
            </a:endParaRPr>
          </a:p>
          <a:p>
            <a:pPr marL="63500" marR="63500" latinLnBrk="1">
              <a:spcBef>
                <a:spcPts val="300"/>
              </a:spcBef>
              <a:spcAft>
                <a:spcPts val="300"/>
              </a:spcAft>
              <a:tabLst>
                <a:tab pos="254000" algn="l"/>
              </a:tabLst>
            </a:pPr>
            <a:r>
              <a:rPr lang="en-US" altLang="ko-Kore-KR" sz="1800" kern="100">
                <a:solidFill>
                  <a:schemeClr val="bg1">
                    <a:lumMod val="65000"/>
                  </a:schemeClr>
                </a:solidFill>
                <a:effectLst/>
                <a:latin typeface="D2Coding" panose="020B0609020101020101" pitchFamily="49" charset="-127"/>
                <a:ea typeface="D2Coding" panose="020B0609020101020101" pitchFamily="49" charset="-127"/>
                <a:cs typeface="D2Coding" panose="020B0609020101020101" pitchFamily="49" charset="-127"/>
              </a:rPr>
              <a:t>function bgChange() {</a:t>
            </a:r>
            <a:endParaRPr lang="ko-Kore-KR" altLang="ko-Kore-KR" sz="1800" kern="100">
              <a:solidFill>
                <a:schemeClr val="bg1">
                  <a:lumMod val="65000"/>
                </a:schemeClr>
              </a:solidFill>
              <a:effectLst/>
              <a:latin typeface="D2Coding" panose="020B0609020101020101" pitchFamily="49" charset="-127"/>
              <a:ea typeface="D2Coding" panose="020B0609020101020101" pitchFamily="49" charset="-127"/>
              <a:cs typeface="D2Coding" panose="020B0609020101020101" pitchFamily="49" charset="-127"/>
            </a:endParaRPr>
          </a:p>
          <a:p>
            <a:pPr marL="63500" marR="63500" latinLnBrk="1">
              <a:spcBef>
                <a:spcPts val="300"/>
              </a:spcBef>
              <a:spcAft>
                <a:spcPts val="300"/>
              </a:spcAft>
              <a:tabLst>
                <a:tab pos="254000" algn="l"/>
              </a:tabLst>
            </a:pPr>
            <a:r>
              <a:rPr lang="en-US" altLang="ko-Kore-KR" sz="1800" kern="100">
                <a:solidFill>
                  <a:schemeClr val="bg1">
                    <a:lumMod val="65000"/>
                  </a:schemeClr>
                </a:solidFill>
                <a:effectLst/>
                <a:latin typeface="D2Coding" panose="020B0609020101020101" pitchFamily="49" charset="-127"/>
                <a:ea typeface="D2Coding" panose="020B0609020101020101" pitchFamily="49" charset="-127"/>
                <a:cs typeface="D2Coding" panose="020B0609020101020101" pitchFamily="49" charset="-127"/>
              </a:rPr>
              <a:t>  ...</a:t>
            </a:r>
            <a:endParaRPr lang="ko-Kore-KR" altLang="ko-Kore-KR" sz="1800" kern="100">
              <a:solidFill>
                <a:schemeClr val="bg1">
                  <a:lumMod val="65000"/>
                </a:schemeClr>
              </a:solidFill>
              <a:effectLst/>
              <a:latin typeface="D2Coding" panose="020B0609020101020101" pitchFamily="49" charset="-127"/>
              <a:ea typeface="D2Coding" panose="020B0609020101020101" pitchFamily="49" charset="-127"/>
              <a:cs typeface="D2Coding" panose="020B0609020101020101" pitchFamily="49" charset="-127"/>
            </a:endParaRPr>
          </a:p>
          <a:p>
            <a:pPr marL="63500" marR="63500" latinLnBrk="1">
              <a:spcBef>
                <a:spcPts val="300"/>
              </a:spcBef>
              <a:spcAft>
                <a:spcPts val="300"/>
              </a:spcAft>
              <a:tabLst>
                <a:tab pos="254000" algn="l"/>
              </a:tabLst>
            </a:pPr>
            <a:r>
              <a:rPr lang="en-US" altLang="ko-Kore-KR" sz="1800" kern="100">
                <a:solidFill>
                  <a:schemeClr val="bg1">
                    <a:lumMod val="65000"/>
                  </a:schemeClr>
                </a:solidFill>
                <a:effectLst/>
                <a:latin typeface="D2Coding" panose="020B0609020101020101" pitchFamily="49" charset="-127"/>
                <a:ea typeface="D2Coding" panose="020B0609020101020101" pitchFamily="49" charset="-127"/>
                <a:cs typeface="D2Coding" panose="020B0609020101020101" pitchFamily="49" charset="-127"/>
              </a:rPr>
              <a:t>}</a:t>
            </a:r>
            <a:endParaRPr lang="ko-Kore-KR" altLang="ko-Kore-KR" sz="1800" kern="100">
              <a:solidFill>
                <a:schemeClr val="bg1">
                  <a:lumMod val="65000"/>
                </a:schemeClr>
              </a:solidFill>
              <a:effectLst/>
              <a:latin typeface="D2Coding" panose="020B0609020101020101" pitchFamily="49" charset="-127"/>
              <a:ea typeface="D2Coding" panose="020B0609020101020101" pitchFamily="49" charset="-127"/>
              <a:cs typeface="D2Coding" panose="020B0609020101020101" pitchFamily="49" charset="-127"/>
            </a:endParaRPr>
          </a:p>
          <a:p>
            <a:pPr marL="63500" marR="63500" latinLnBrk="1">
              <a:spcBef>
                <a:spcPts val="300"/>
              </a:spcBef>
              <a:spcAft>
                <a:spcPts val="300"/>
              </a:spcAft>
              <a:tabLst>
                <a:tab pos="254000" algn="l"/>
              </a:tabLst>
            </a:pPr>
            <a:r>
              <a:rPr lang="en-US" altLang="ko-Kore-KR" sz="1800" kern="100">
                <a:solidFill>
                  <a:schemeClr val="bg1">
                    <a:lumMod val="65000"/>
                  </a:schemeClr>
                </a:solidFill>
                <a:effectLst/>
                <a:latin typeface="D2Coding" panose="020B0609020101020101" pitchFamily="49" charset="-127"/>
                <a:ea typeface="D2Coding" panose="020B0609020101020101" pitchFamily="49" charset="-127"/>
                <a:cs typeface="D2Coding" panose="020B0609020101020101" pitchFamily="49" charset="-127"/>
              </a:rPr>
              <a:t> </a:t>
            </a:r>
            <a:endParaRPr lang="ko-Kore-KR" altLang="ko-Kore-KR" sz="1800" kern="100">
              <a:solidFill>
                <a:schemeClr val="bg1">
                  <a:lumMod val="65000"/>
                </a:schemeClr>
              </a:solidFill>
              <a:effectLst/>
              <a:latin typeface="D2Coding" panose="020B0609020101020101" pitchFamily="49" charset="-127"/>
              <a:ea typeface="D2Coding" panose="020B0609020101020101" pitchFamily="49" charset="-127"/>
              <a:cs typeface="D2Coding" panose="020B0609020101020101" pitchFamily="49" charset="-127"/>
            </a:endParaRPr>
          </a:p>
          <a:p>
            <a:r>
              <a:rPr lang="en-US" altLang="ko-Kore-KR" sz="1800" kern="0">
                <a:solidFill>
                  <a:schemeClr val="bg1">
                    <a:lumMod val="65000"/>
                  </a:schemeClr>
                </a:solidFill>
                <a:effectLst/>
                <a:latin typeface="맑은 고딕" panose="020B0503020000020004" pitchFamily="34" charset="-127"/>
                <a:cs typeface="맑은 고딕" panose="020B0503020000020004" pitchFamily="34" charset="-127"/>
              </a:rPr>
              <a:t>bgChange();</a:t>
            </a:r>
            <a:r>
              <a:rPr lang="ko-Kore-KR" altLang="ko-Kore-KR">
                <a:solidFill>
                  <a:schemeClr val="bg1">
                    <a:lumMod val="65000"/>
                  </a:schemeClr>
                </a:solidFill>
                <a:effectLst/>
              </a:rPr>
              <a:t> </a:t>
            </a:r>
            <a:endParaRPr lang="ko-Kore-KR" altLang="en-US">
              <a:solidFill>
                <a:schemeClr val="bg1">
                  <a:lumMod val="65000"/>
                </a:schemeClr>
              </a:solidFill>
            </a:endParaRPr>
          </a:p>
        </p:txBody>
      </p:sp>
      <p:sp>
        <p:nvSpPr>
          <p:cNvPr id="7" name="TextBox 6">
            <a:extLst>
              <a:ext uri="{FF2B5EF4-FFF2-40B4-BE49-F238E27FC236}">
                <a16:creationId xmlns:a16="http://schemas.microsoft.com/office/drawing/2014/main" id="{CDC92E25-5755-DAE7-888A-D05D12660DE9}"/>
              </a:ext>
            </a:extLst>
          </p:cNvPr>
          <p:cNvSpPr txBox="1"/>
          <p:nvPr/>
        </p:nvSpPr>
        <p:spPr>
          <a:xfrm>
            <a:off x="5335905" y="1032032"/>
            <a:ext cx="1520190" cy="369332"/>
          </a:xfrm>
          <a:prstGeom prst="rect">
            <a:avLst/>
          </a:prstGeom>
          <a:solidFill>
            <a:schemeClr val="tx1">
              <a:lumMod val="75000"/>
              <a:lumOff val="25000"/>
            </a:schemeClr>
          </a:solidFill>
        </p:spPr>
        <p:txBody>
          <a:bodyPr wrap="square" rtlCol="0">
            <a:spAutoFit/>
          </a:bodyPr>
          <a:lstStyle/>
          <a:p>
            <a:r>
              <a:rPr kumimoji="1" lang="en-US" altLang="ko-Kore-KR">
                <a:solidFill>
                  <a:schemeClr val="bg1"/>
                </a:solidFill>
              </a:rPr>
              <a:t>external.html</a:t>
            </a:r>
            <a:endParaRPr kumimoji="1" lang="ko-Kore-KR" altLang="en-US">
              <a:solidFill>
                <a:schemeClr val="bg1"/>
              </a:solidFill>
            </a:endParaRPr>
          </a:p>
        </p:txBody>
      </p:sp>
      <p:sp>
        <p:nvSpPr>
          <p:cNvPr id="8" name="TextBox 7">
            <a:extLst>
              <a:ext uri="{FF2B5EF4-FFF2-40B4-BE49-F238E27FC236}">
                <a16:creationId xmlns:a16="http://schemas.microsoft.com/office/drawing/2014/main" id="{9E6AA7CE-E957-27E3-1483-2257688529BF}"/>
              </a:ext>
            </a:extLst>
          </p:cNvPr>
          <p:cNvSpPr txBox="1"/>
          <p:nvPr/>
        </p:nvSpPr>
        <p:spPr>
          <a:xfrm>
            <a:off x="10088785" y="1084848"/>
            <a:ext cx="1520190" cy="369332"/>
          </a:xfrm>
          <a:prstGeom prst="rect">
            <a:avLst/>
          </a:prstGeom>
          <a:solidFill>
            <a:schemeClr val="tx1">
              <a:lumMod val="75000"/>
              <a:lumOff val="25000"/>
            </a:schemeClr>
          </a:solidFill>
        </p:spPr>
        <p:txBody>
          <a:bodyPr wrap="square" rtlCol="0">
            <a:spAutoFit/>
          </a:bodyPr>
          <a:lstStyle/>
          <a:p>
            <a:r>
              <a:rPr kumimoji="1" lang="en-US" altLang="ko-Kore-KR">
                <a:solidFill>
                  <a:schemeClr val="bg1"/>
                </a:solidFill>
              </a:rPr>
              <a:t>js\changeBg.js</a:t>
            </a:r>
            <a:endParaRPr kumimoji="1" lang="ko-Kore-KR" altLang="en-US">
              <a:solidFill>
                <a:schemeClr val="bg1"/>
              </a:solidFill>
            </a:endParaRPr>
          </a:p>
        </p:txBody>
      </p:sp>
      <p:cxnSp>
        <p:nvCxnSpPr>
          <p:cNvPr id="10" name="직선 화살표 연결선 9">
            <a:extLst>
              <a:ext uri="{FF2B5EF4-FFF2-40B4-BE49-F238E27FC236}">
                <a16:creationId xmlns:a16="http://schemas.microsoft.com/office/drawing/2014/main" id="{CF2FEB97-AF54-C603-6ACF-526B7B3BEF3A}"/>
              </a:ext>
            </a:extLst>
          </p:cNvPr>
          <p:cNvCxnSpPr/>
          <p:nvPr/>
        </p:nvCxnSpPr>
        <p:spPr>
          <a:xfrm>
            <a:off x="576198" y="1690688"/>
            <a:ext cx="665595" cy="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6" name="TextBox 15">
            <a:extLst>
              <a:ext uri="{FF2B5EF4-FFF2-40B4-BE49-F238E27FC236}">
                <a16:creationId xmlns:a16="http://schemas.microsoft.com/office/drawing/2014/main" id="{9CFC8089-5B56-F2A9-8044-59B1F588F232}"/>
              </a:ext>
            </a:extLst>
          </p:cNvPr>
          <p:cNvSpPr txBox="1"/>
          <p:nvPr/>
        </p:nvSpPr>
        <p:spPr>
          <a:xfrm>
            <a:off x="207312" y="1506022"/>
            <a:ext cx="301686" cy="369332"/>
          </a:xfrm>
          <a:prstGeom prst="rect">
            <a:avLst/>
          </a:prstGeom>
          <a:solidFill>
            <a:schemeClr val="bg1"/>
          </a:solidFill>
        </p:spPr>
        <p:txBody>
          <a:bodyPr wrap="none" rtlCol="0">
            <a:spAutoFit/>
          </a:bodyPr>
          <a:lstStyle/>
          <a:p>
            <a:r>
              <a:rPr kumimoji="1" lang="en-US" altLang="ko-KR">
                <a:solidFill>
                  <a:srgbClr val="FF0000"/>
                </a:solidFill>
              </a:rPr>
              <a:t>1</a:t>
            </a:r>
            <a:endParaRPr kumimoji="1" lang="ko-Kore-KR" altLang="en-US">
              <a:solidFill>
                <a:srgbClr val="FF0000"/>
              </a:solidFill>
            </a:endParaRPr>
          </a:p>
        </p:txBody>
      </p:sp>
      <p:sp>
        <p:nvSpPr>
          <p:cNvPr id="19" name="TextBox 18">
            <a:extLst>
              <a:ext uri="{FF2B5EF4-FFF2-40B4-BE49-F238E27FC236}">
                <a16:creationId xmlns:a16="http://schemas.microsoft.com/office/drawing/2014/main" id="{3B55F328-7319-A15C-00D6-0D09AAC3DC08}"/>
              </a:ext>
            </a:extLst>
          </p:cNvPr>
          <p:cNvSpPr txBox="1"/>
          <p:nvPr/>
        </p:nvSpPr>
        <p:spPr>
          <a:xfrm>
            <a:off x="1668780" y="1875354"/>
            <a:ext cx="5187315" cy="878126"/>
          </a:xfrm>
          <a:prstGeom prst="rect">
            <a:avLst/>
          </a:prstGeom>
          <a:solidFill>
            <a:schemeClr val="bg1"/>
          </a:solidFill>
          <a:ln>
            <a:solidFill>
              <a:schemeClr val="bg1">
                <a:lumMod val="50000"/>
              </a:schemeClr>
            </a:solidFill>
          </a:ln>
        </p:spPr>
        <p:txBody>
          <a:bodyPr wrap="square" rtlCol="0">
            <a:spAutoFit/>
          </a:bodyPr>
          <a:lstStyle/>
          <a:p>
            <a:pPr>
              <a:lnSpc>
                <a:spcPct val="150000"/>
              </a:lnSpc>
            </a:pPr>
            <a:r>
              <a:rPr kumimoji="1" lang="ko-Kore-KR" altLang="en-US"/>
              <a:t>현재</a:t>
            </a:r>
            <a:r>
              <a:rPr kumimoji="1" lang="ko-KR" altLang="en-US"/>
              <a:t> 문서가 웹 문서라는 사실을 알게 됨</a:t>
            </a:r>
            <a:r>
              <a:rPr kumimoji="1" lang="en-US" altLang="ko-KR"/>
              <a:t>.</a:t>
            </a:r>
          </a:p>
          <a:p>
            <a:pPr>
              <a:lnSpc>
                <a:spcPct val="150000"/>
              </a:lnSpc>
            </a:pPr>
            <a:r>
              <a:rPr kumimoji="1" lang="en-US" altLang="ko-KR"/>
              <a:t>HTML</a:t>
            </a:r>
            <a:r>
              <a:rPr kumimoji="1" lang="ko-KR" altLang="en-US"/>
              <a:t>표준에 맞춰서 문서를 해석하기 시작</a:t>
            </a:r>
            <a:endParaRPr kumimoji="1" lang="ko-Kore-KR" altLang="en-US"/>
          </a:p>
        </p:txBody>
      </p:sp>
    </p:spTree>
    <p:extLst>
      <p:ext uri="{BB962C8B-B14F-4D97-AF65-F5344CB8AC3E}">
        <p14:creationId xmlns:p14="http://schemas.microsoft.com/office/powerpoint/2010/main" val="209829179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AFDB21F-1AF7-AD8B-693E-25F8C84EDF04}"/>
              </a:ext>
            </a:extLst>
          </p:cNvPr>
          <p:cNvSpPr txBox="1"/>
          <p:nvPr/>
        </p:nvSpPr>
        <p:spPr>
          <a:xfrm>
            <a:off x="1137553" y="1498661"/>
            <a:ext cx="6097904" cy="4932119"/>
          </a:xfrm>
          <a:prstGeom prst="rect">
            <a:avLst/>
          </a:prstGeom>
          <a:noFill/>
          <a:ln>
            <a:solidFill>
              <a:schemeClr val="bg1">
                <a:lumMod val="50000"/>
              </a:schemeClr>
            </a:solidFill>
          </a:ln>
        </p:spPr>
        <p:txBody>
          <a:bodyPr wrap="square">
            <a:spAutoFit/>
          </a:bodyPr>
          <a:lstStyle/>
          <a:p>
            <a:pPr marL="63500" marR="63500" latinLnBrk="1">
              <a:spcBef>
                <a:spcPts val="300"/>
              </a:spcBef>
              <a:spcAft>
                <a:spcPts val="300"/>
              </a:spcAft>
              <a:tabLst>
                <a:tab pos="254000" algn="l"/>
              </a:tabLst>
            </a:pPr>
            <a:r>
              <a:rPr lang="en-US" altLang="ko-Kore-KR" sz="1800" kern="100">
                <a:solidFill>
                  <a:schemeClr val="bg1">
                    <a:lumMod val="65000"/>
                  </a:schemeClr>
                </a:solidFill>
                <a:effectLst/>
                <a:latin typeface="D2Coding" panose="020B0609020101020101" pitchFamily="49" charset="-127"/>
                <a:ea typeface="D2Coding" panose="020B0609020101020101" pitchFamily="49" charset="-127"/>
                <a:cs typeface="D2Coding" panose="020B0609020101020101" pitchFamily="49" charset="-127"/>
              </a:rPr>
              <a:t>&lt;!DOCTYPE html&gt;</a:t>
            </a:r>
            <a:endParaRPr lang="ko-Kore-KR" altLang="ko-Kore-KR" sz="1800" kern="100">
              <a:solidFill>
                <a:schemeClr val="bg1">
                  <a:lumMod val="65000"/>
                </a:schemeClr>
              </a:solidFill>
              <a:effectLst/>
              <a:latin typeface="D2Coding" panose="020B0609020101020101" pitchFamily="49" charset="-127"/>
              <a:ea typeface="D2Coding" panose="020B0609020101020101" pitchFamily="49" charset="-127"/>
              <a:cs typeface="D2Coding" panose="020B0609020101020101" pitchFamily="49" charset="-127"/>
            </a:endParaRPr>
          </a:p>
          <a:p>
            <a:pPr marL="63500" marR="63500" latinLnBrk="1">
              <a:spcBef>
                <a:spcPts val="300"/>
              </a:spcBef>
              <a:spcAft>
                <a:spcPts val="300"/>
              </a:spcAft>
              <a:tabLst>
                <a:tab pos="254000" algn="l"/>
              </a:tabLst>
            </a:pPr>
            <a:r>
              <a:rPr lang="en-US" altLang="ko-Kore-KR" sz="1800" kern="100">
                <a:solidFill>
                  <a:srgbClr val="000000"/>
                </a:solidFill>
                <a:effectLst/>
                <a:latin typeface="D2Coding" panose="020B0609020101020101" pitchFamily="49" charset="-127"/>
                <a:ea typeface="D2Coding" panose="020B0609020101020101" pitchFamily="49" charset="-127"/>
                <a:cs typeface="D2Coding" panose="020B0609020101020101" pitchFamily="49" charset="-127"/>
              </a:rPr>
              <a:t>&lt;html lang="ko"&gt;</a:t>
            </a:r>
            <a:endParaRPr lang="ko-Kore-KR" altLang="ko-Kore-KR" sz="1800" kern="100">
              <a:effectLst/>
              <a:latin typeface="D2Coding" panose="020B0609020101020101" pitchFamily="49" charset="-127"/>
              <a:ea typeface="D2Coding" panose="020B0609020101020101" pitchFamily="49" charset="-127"/>
              <a:cs typeface="D2Coding" panose="020B0609020101020101" pitchFamily="49" charset="-127"/>
            </a:endParaRPr>
          </a:p>
          <a:p>
            <a:pPr marL="63500" marR="63500" latinLnBrk="1">
              <a:spcBef>
                <a:spcPts val="300"/>
              </a:spcBef>
              <a:spcAft>
                <a:spcPts val="300"/>
              </a:spcAft>
              <a:tabLst>
                <a:tab pos="254000" algn="l"/>
              </a:tabLst>
            </a:pPr>
            <a:r>
              <a:rPr lang="en-US" altLang="ko-Kore-KR" sz="1800" kern="100">
                <a:solidFill>
                  <a:srgbClr val="000000"/>
                </a:solidFill>
                <a:effectLst/>
                <a:latin typeface="D2Coding" panose="020B0609020101020101" pitchFamily="49" charset="-127"/>
                <a:ea typeface="D2Coding" panose="020B0609020101020101" pitchFamily="49" charset="-127"/>
                <a:cs typeface="D2Coding" panose="020B0609020101020101" pitchFamily="49" charset="-127"/>
              </a:rPr>
              <a:t>&lt;head&gt;</a:t>
            </a:r>
            <a:endParaRPr lang="ko-Kore-KR" altLang="ko-Kore-KR" sz="1800" kern="100">
              <a:effectLst/>
              <a:latin typeface="D2Coding" panose="020B0609020101020101" pitchFamily="49" charset="-127"/>
              <a:ea typeface="D2Coding" panose="020B0609020101020101" pitchFamily="49" charset="-127"/>
              <a:cs typeface="D2Coding" panose="020B0609020101020101" pitchFamily="49" charset="-127"/>
            </a:endParaRPr>
          </a:p>
          <a:p>
            <a:pPr marL="63500" marR="63500" latinLnBrk="1">
              <a:spcBef>
                <a:spcPts val="300"/>
              </a:spcBef>
              <a:spcAft>
                <a:spcPts val="300"/>
              </a:spcAft>
              <a:tabLst>
                <a:tab pos="254000" algn="l"/>
              </a:tabLst>
            </a:pPr>
            <a:r>
              <a:rPr lang="en-US" altLang="ko-Kore-KR" sz="1800" kern="100">
                <a:solidFill>
                  <a:srgbClr val="000000"/>
                </a:solidFill>
                <a:effectLst/>
                <a:latin typeface="D2Coding" panose="020B0609020101020101" pitchFamily="49" charset="-127"/>
                <a:ea typeface="D2Coding" panose="020B0609020101020101" pitchFamily="49" charset="-127"/>
                <a:cs typeface="D2Coding" panose="020B0609020101020101" pitchFamily="49" charset="-127"/>
              </a:rPr>
              <a:t>  &lt;meta charset="UTF-8"&gt;</a:t>
            </a:r>
            <a:endParaRPr lang="ko-Kore-KR" altLang="ko-Kore-KR" sz="1800" kern="100">
              <a:effectLst/>
              <a:latin typeface="D2Coding" panose="020B0609020101020101" pitchFamily="49" charset="-127"/>
              <a:ea typeface="D2Coding" panose="020B0609020101020101" pitchFamily="49" charset="-127"/>
              <a:cs typeface="D2Coding" panose="020B0609020101020101" pitchFamily="49" charset="-127"/>
            </a:endParaRPr>
          </a:p>
          <a:p>
            <a:pPr marL="63500" marR="63500" latinLnBrk="1">
              <a:spcBef>
                <a:spcPts val="300"/>
              </a:spcBef>
              <a:spcAft>
                <a:spcPts val="300"/>
              </a:spcAft>
              <a:tabLst>
                <a:tab pos="254000" algn="l"/>
              </a:tabLst>
            </a:pPr>
            <a:r>
              <a:rPr lang="en-US" altLang="ko-Kore-KR" sz="1800" kern="100">
                <a:solidFill>
                  <a:srgbClr val="000000"/>
                </a:solidFill>
                <a:effectLst/>
                <a:latin typeface="D2Coding" panose="020B0609020101020101" pitchFamily="49" charset="-127"/>
                <a:ea typeface="D2Coding" panose="020B0609020101020101" pitchFamily="49" charset="-127"/>
                <a:cs typeface="D2Coding" panose="020B0609020101020101" pitchFamily="49" charset="-127"/>
              </a:rPr>
              <a:t>  ... </a:t>
            </a:r>
            <a:endParaRPr lang="ko-Kore-KR" altLang="ko-Kore-KR" sz="1800" kern="100">
              <a:effectLst/>
              <a:latin typeface="D2Coding" panose="020B0609020101020101" pitchFamily="49" charset="-127"/>
              <a:ea typeface="D2Coding" panose="020B0609020101020101" pitchFamily="49" charset="-127"/>
              <a:cs typeface="D2Coding" panose="020B0609020101020101" pitchFamily="49" charset="-127"/>
            </a:endParaRPr>
          </a:p>
          <a:p>
            <a:pPr marL="63500" marR="63500" latinLnBrk="1">
              <a:spcBef>
                <a:spcPts val="300"/>
              </a:spcBef>
              <a:spcAft>
                <a:spcPts val="300"/>
              </a:spcAft>
              <a:tabLst>
                <a:tab pos="254000" algn="l"/>
              </a:tabLst>
            </a:pPr>
            <a:r>
              <a:rPr lang="en-US" altLang="ko-Kore-KR" sz="1800" kern="100">
                <a:solidFill>
                  <a:srgbClr val="000000"/>
                </a:solidFill>
                <a:effectLst/>
                <a:latin typeface="D2Coding" panose="020B0609020101020101" pitchFamily="49" charset="-127"/>
                <a:ea typeface="D2Coding" panose="020B0609020101020101" pitchFamily="49" charset="-127"/>
                <a:cs typeface="D2Coding" panose="020B0609020101020101" pitchFamily="49" charset="-127"/>
              </a:rPr>
              <a:t>  &lt;link rel="stylesheet" href=“css/main.css"&gt;</a:t>
            </a:r>
            <a:endParaRPr lang="ko-Kore-KR" altLang="ko-Kore-KR" sz="1800" kern="100">
              <a:effectLst/>
              <a:latin typeface="D2Coding" panose="020B0609020101020101" pitchFamily="49" charset="-127"/>
              <a:ea typeface="D2Coding" panose="020B0609020101020101" pitchFamily="49" charset="-127"/>
              <a:cs typeface="D2Coding" panose="020B0609020101020101" pitchFamily="49" charset="-127"/>
            </a:endParaRPr>
          </a:p>
          <a:p>
            <a:pPr marL="63500" marR="63500" latinLnBrk="1">
              <a:spcBef>
                <a:spcPts val="300"/>
              </a:spcBef>
              <a:spcAft>
                <a:spcPts val="300"/>
              </a:spcAft>
              <a:tabLst>
                <a:tab pos="254000" algn="l"/>
              </a:tabLst>
            </a:pPr>
            <a:r>
              <a:rPr lang="en-US" altLang="ko-Kore-KR" sz="1800" kern="100">
                <a:solidFill>
                  <a:srgbClr val="000000"/>
                </a:solidFill>
                <a:effectLst/>
                <a:latin typeface="D2Coding" panose="020B0609020101020101" pitchFamily="49" charset="-127"/>
                <a:ea typeface="D2Coding" panose="020B0609020101020101" pitchFamily="49" charset="-127"/>
                <a:cs typeface="D2Coding" panose="020B0609020101020101" pitchFamily="49" charset="-127"/>
              </a:rPr>
              <a:t>  &lt;style&gt;...&lt;/style&gt;</a:t>
            </a:r>
            <a:endParaRPr lang="ko-Kore-KR" altLang="ko-Kore-KR" sz="1800" kern="100">
              <a:effectLst/>
              <a:latin typeface="D2Coding" panose="020B0609020101020101" pitchFamily="49" charset="-127"/>
              <a:ea typeface="D2Coding" panose="020B0609020101020101" pitchFamily="49" charset="-127"/>
              <a:cs typeface="D2Coding" panose="020B0609020101020101" pitchFamily="49" charset="-127"/>
            </a:endParaRPr>
          </a:p>
          <a:p>
            <a:pPr marL="63500" marR="63500" latinLnBrk="1">
              <a:spcBef>
                <a:spcPts val="300"/>
              </a:spcBef>
              <a:spcAft>
                <a:spcPts val="300"/>
              </a:spcAft>
              <a:tabLst>
                <a:tab pos="254000" algn="l"/>
              </a:tabLst>
            </a:pPr>
            <a:r>
              <a:rPr lang="en-US" altLang="ko-Kore-KR" sz="1800" kern="100">
                <a:solidFill>
                  <a:srgbClr val="000000"/>
                </a:solidFill>
                <a:effectLst/>
                <a:latin typeface="D2Coding" panose="020B0609020101020101" pitchFamily="49" charset="-127"/>
                <a:ea typeface="D2Coding" panose="020B0609020101020101" pitchFamily="49" charset="-127"/>
                <a:cs typeface="D2Coding" panose="020B0609020101020101" pitchFamily="49" charset="-127"/>
              </a:rPr>
              <a:t>&lt;/head&gt;</a:t>
            </a:r>
            <a:endParaRPr lang="ko-Kore-KR" altLang="ko-Kore-KR" sz="1800" kern="100">
              <a:effectLst/>
              <a:latin typeface="D2Coding" panose="020B0609020101020101" pitchFamily="49" charset="-127"/>
              <a:ea typeface="D2Coding" panose="020B0609020101020101" pitchFamily="49" charset="-127"/>
              <a:cs typeface="D2Coding" panose="020B0609020101020101" pitchFamily="49" charset="-127"/>
            </a:endParaRPr>
          </a:p>
          <a:p>
            <a:pPr marL="63500" marR="63500" latinLnBrk="1">
              <a:spcBef>
                <a:spcPts val="300"/>
              </a:spcBef>
              <a:spcAft>
                <a:spcPts val="300"/>
              </a:spcAft>
              <a:tabLst>
                <a:tab pos="254000" algn="l"/>
              </a:tabLst>
            </a:pPr>
            <a:r>
              <a:rPr lang="en-US" altLang="ko-Kore-KR" sz="1800" kern="100">
                <a:solidFill>
                  <a:srgbClr val="000000"/>
                </a:solidFill>
                <a:effectLst/>
                <a:latin typeface="D2Coding" panose="020B0609020101020101" pitchFamily="49" charset="-127"/>
                <a:ea typeface="D2Coding" panose="020B0609020101020101" pitchFamily="49" charset="-127"/>
                <a:cs typeface="D2Coding" panose="020B0609020101020101" pitchFamily="49" charset="-127"/>
              </a:rPr>
              <a:t>&lt;body&gt;</a:t>
            </a:r>
            <a:endParaRPr lang="ko-Kore-KR" altLang="ko-Kore-KR" sz="1800" kern="100">
              <a:effectLst/>
              <a:latin typeface="D2Coding" panose="020B0609020101020101" pitchFamily="49" charset="-127"/>
              <a:ea typeface="D2Coding" panose="020B0609020101020101" pitchFamily="49" charset="-127"/>
              <a:cs typeface="D2Coding" panose="020B0609020101020101" pitchFamily="49" charset="-127"/>
            </a:endParaRPr>
          </a:p>
          <a:p>
            <a:pPr marL="63500" marR="63500" latinLnBrk="1">
              <a:spcBef>
                <a:spcPts val="300"/>
              </a:spcBef>
              <a:spcAft>
                <a:spcPts val="300"/>
              </a:spcAft>
              <a:tabLst>
                <a:tab pos="254000" algn="l"/>
              </a:tabLst>
            </a:pPr>
            <a:r>
              <a:rPr lang="en-US" altLang="ko-Kore-KR" sz="1800" kern="100">
                <a:solidFill>
                  <a:srgbClr val="000000"/>
                </a:solidFill>
                <a:effectLst/>
                <a:latin typeface="D2Coding" panose="020B0609020101020101" pitchFamily="49" charset="-127"/>
                <a:ea typeface="D2Coding" panose="020B0609020101020101" pitchFamily="49" charset="-127"/>
                <a:cs typeface="D2Coding" panose="020B0609020101020101" pitchFamily="49" charset="-127"/>
              </a:rPr>
              <a:t>  &lt;p&gt;</a:t>
            </a:r>
            <a:r>
              <a:rPr lang="ko-KR" altLang="ko-Kore-KR" sz="1800" kern="100">
                <a:solidFill>
                  <a:srgbClr val="000000"/>
                </a:solidFill>
                <a:effectLst/>
                <a:latin typeface="D2Coding" panose="020B0609020101020101" pitchFamily="49" charset="-127"/>
                <a:ea typeface="D2Coding" panose="020B0609020101020101" pitchFamily="49" charset="-127"/>
                <a:cs typeface="D2Coding" panose="020B0609020101020101" pitchFamily="49" charset="-127"/>
              </a:rPr>
              <a:t>새로 고침해 보세요</a:t>
            </a:r>
            <a:r>
              <a:rPr lang="en-US" altLang="ko-Kore-KR" sz="1800" kern="100">
                <a:solidFill>
                  <a:srgbClr val="000000"/>
                </a:solidFill>
                <a:effectLst/>
                <a:latin typeface="D2Coding" panose="020B0609020101020101" pitchFamily="49" charset="-127"/>
                <a:ea typeface="D2Coding" panose="020B0609020101020101" pitchFamily="49" charset="-127"/>
                <a:cs typeface="D2Coding" panose="020B0609020101020101" pitchFamily="49" charset="-127"/>
              </a:rPr>
              <a:t>&lt;/p&gt;</a:t>
            </a:r>
            <a:endParaRPr lang="ko-Kore-KR" altLang="ko-Kore-KR" sz="1800" kern="100">
              <a:effectLst/>
              <a:latin typeface="D2Coding" panose="020B0609020101020101" pitchFamily="49" charset="-127"/>
              <a:ea typeface="D2Coding" panose="020B0609020101020101" pitchFamily="49" charset="-127"/>
              <a:cs typeface="D2Coding" panose="020B0609020101020101" pitchFamily="49" charset="-127"/>
            </a:endParaRPr>
          </a:p>
          <a:p>
            <a:pPr marL="63500" marR="63500" latinLnBrk="1">
              <a:spcBef>
                <a:spcPts val="300"/>
              </a:spcBef>
              <a:spcAft>
                <a:spcPts val="300"/>
              </a:spcAft>
              <a:tabLst>
                <a:tab pos="254000" algn="l"/>
              </a:tabLst>
            </a:pPr>
            <a:r>
              <a:rPr lang="en-US" altLang="ko-Kore-KR" sz="1800" kern="100">
                <a:solidFill>
                  <a:srgbClr val="000000"/>
                </a:solidFill>
                <a:effectLst/>
                <a:latin typeface="D2Coding" panose="020B0609020101020101" pitchFamily="49" charset="-127"/>
                <a:ea typeface="D2Coding" panose="020B0609020101020101" pitchFamily="49" charset="-127"/>
                <a:cs typeface="D2Coding" panose="020B0609020101020101" pitchFamily="49" charset="-127"/>
              </a:rPr>
              <a:t>  </a:t>
            </a:r>
            <a:endParaRPr lang="ko-Kore-KR" altLang="ko-Kore-KR" sz="1800" kern="100">
              <a:effectLst/>
              <a:latin typeface="D2Coding" panose="020B0609020101020101" pitchFamily="49" charset="-127"/>
              <a:ea typeface="D2Coding" panose="020B0609020101020101" pitchFamily="49" charset="-127"/>
              <a:cs typeface="D2Coding" panose="020B0609020101020101" pitchFamily="49" charset="-127"/>
            </a:endParaRPr>
          </a:p>
          <a:p>
            <a:pPr marL="63500" marR="63500" latinLnBrk="1">
              <a:spcBef>
                <a:spcPts val="300"/>
              </a:spcBef>
              <a:spcAft>
                <a:spcPts val="300"/>
              </a:spcAft>
              <a:tabLst>
                <a:tab pos="254000" algn="l"/>
              </a:tabLst>
            </a:pPr>
            <a:r>
              <a:rPr lang="en-US" altLang="ko-Kore-KR" sz="1800" kern="100">
                <a:solidFill>
                  <a:srgbClr val="000000"/>
                </a:solidFill>
                <a:effectLst/>
                <a:latin typeface="D2Coding" panose="020B0609020101020101" pitchFamily="49" charset="-127"/>
                <a:ea typeface="D2Coding" panose="020B0609020101020101" pitchFamily="49" charset="-127"/>
                <a:cs typeface="D2Coding" panose="020B0609020101020101" pitchFamily="49" charset="-127"/>
              </a:rPr>
              <a:t>  &lt;script src=“js/changeBg.js"&gt;&lt;/script&gt;</a:t>
            </a:r>
            <a:endParaRPr lang="ko-Kore-KR" altLang="ko-Kore-KR" sz="1800" kern="100">
              <a:effectLst/>
              <a:latin typeface="D2Coding" panose="020B0609020101020101" pitchFamily="49" charset="-127"/>
              <a:ea typeface="D2Coding" panose="020B0609020101020101" pitchFamily="49" charset="-127"/>
              <a:cs typeface="D2Coding" panose="020B0609020101020101" pitchFamily="49" charset="-127"/>
            </a:endParaRPr>
          </a:p>
          <a:p>
            <a:pPr marL="63500" marR="63500" latinLnBrk="1">
              <a:spcBef>
                <a:spcPts val="300"/>
              </a:spcBef>
              <a:spcAft>
                <a:spcPts val="300"/>
              </a:spcAft>
              <a:tabLst>
                <a:tab pos="254000" algn="l"/>
              </a:tabLst>
            </a:pPr>
            <a:r>
              <a:rPr lang="en-US" altLang="ko-Kore-KR" sz="1800" kern="100">
                <a:solidFill>
                  <a:srgbClr val="000000"/>
                </a:solidFill>
                <a:effectLst/>
                <a:latin typeface="D2Coding" panose="020B0609020101020101" pitchFamily="49" charset="-127"/>
                <a:ea typeface="D2Coding" panose="020B0609020101020101" pitchFamily="49" charset="-127"/>
                <a:cs typeface="D2Coding" panose="020B0609020101020101" pitchFamily="49" charset="-127"/>
              </a:rPr>
              <a:t>&lt;/body&gt;</a:t>
            </a:r>
            <a:endParaRPr lang="ko-Kore-KR" altLang="ko-Kore-KR" sz="1800" kern="100">
              <a:effectLst/>
              <a:latin typeface="D2Coding" panose="020B0609020101020101" pitchFamily="49" charset="-127"/>
              <a:ea typeface="D2Coding" panose="020B0609020101020101" pitchFamily="49" charset="-127"/>
              <a:cs typeface="D2Coding" panose="020B0609020101020101" pitchFamily="49" charset="-127"/>
            </a:endParaRPr>
          </a:p>
          <a:p>
            <a:r>
              <a:rPr lang="en-US" altLang="ko-Kore-KR" sz="1800" kern="0">
                <a:effectLst/>
                <a:latin typeface="맑은 고딕" panose="020B0503020000020004" pitchFamily="34" charset="-127"/>
                <a:cs typeface="맑은 고딕" panose="020B0503020000020004" pitchFamily="34" charset="-127"/>
              </a:rPr>
              <a:t>&lt;/html&gt;</a:t>
            </a:r>
            <a:r>
              <a:rPr lang="ko-Kore-KR" altLang="ko-Kore-KR">
                <a:effectLst/>
              </a:rPr>
              <a:t> </a:t>
            </a:r>
            <a:endParaRPr lang="ko-Kore-KR" altLang="en-US"/>
          </a:p>
        </p:txBody>
      </p:sp>
      <p:sp>
        <p:nvSpPr>
          <p:cNvPr id="6" name="TextBox 5">
            <a:extLst>
              <a:ext uri="{FF2B5EF4-FFF2-40B4-BE49-F238E27FC236}">
                <a16:creationId xmlns:a16="http://schemas.microsoft.com/office/drawing/2014/main" id="{69C54F96-1A20-05BD-C025-88B7296AC866}"/>
              </a:ext>
            </a:extLst>
          </p:cNvPr>
          <p:cNvSpPr txBox="1"/>
          <p:nvPr/>
        </p:nvSpPr>
        <p:spPr>
          <a:xfrm>
            <a:off x="7594188" y="1560756"/>
            <a:ext cx="4014787" cy="3162404"/>
          </a:xfrm>
          <a:prstGeom prst="rect">
            <a:avLst/>
          </a:prstGeom>
          <a:noFill/>
          <a:ln>
            <a:solidFill>
              <a:schemeClr val="bg1">
                <a:lumMod val="50000"/>
              </a:schemeClr>
            </a:solidFill>
          </a:ln>
        </p:spPr>
        <p:txBody>
          <a:bodyPr wrap="square">
            <a:spAutoFit/>
          </a:bodyPr>
          <a:lstStyle/>
          <a:p>
            <a:pPr marL="63500" marR="63500" latinLnBrk="1">
              <a:spcBef>
                <a:spcPts val="300"/>
              </a:spcBef>
              <a:spcAft>
                <a:spcPts val="300"/>
              </a:spcAft>
              <a:tabLst>
                <a:tab pos="254000" algn="l"/>
              </a:tabLst>
            </a:pPr>
            <a:r>
              <a:rPr lang="en-US" altLang="ko-Kore-KR" sz="1800" kern="100">
                <a:solidFill>
                  <a:schemeClr val="bg1">
                    <a:lumMod val="65000"/>
                  </a:schemeClr>
                </a:solidFill>
                <a:effectLst/>
                <a:latin typeface="D2Coding" panose="020B0609020101020101" pitchFamily="49" charset="-127"/>
                <a:ea typeface="D2Coding" panose="020B0609020101020101" pitchFamily="49" charset="-127"/>
                <a:cs typeface="D2Coding" panose="020B0609020101020101" pitchFamily="49" charset="-127"/>
              </a:rPr>
              <a:t>function random(number) {</a:t>
            </a:r>
            <a:endParaRPr lang="ko-Kore-KR" altLang="ko-Kore-KR" sz="1800" kern="100">
              <a:solidFill>
                <a:schemeClr val="bg1">
                  <a:lumMod val="65000"/>
                </a:schemeClr>
              </a:solidFill>
              <a:effectLst/>
              <a:latin typeface="D2Coding" panose="020B0609020101020101" pitchFamily="49" charset="-127"/>
              <a:ea typeface="D2Coding" panose="020B0609020101020101" pitchFamily="49" charset="-127"/>
              <a:cs typeface="D2Coding" panose="020B0609020101020101" pitchFamily="49" charset="-127"/>
            </a:endParaRPr>
          </a:p>
          <a:p>
            <a:pPr marL="63500" marR="63500" latinLnBrk="1">
              <a:spcBef>
                <a:spcPts val="300"/>
              </a:spcBef>
              <a:spcAft>
                <a:spcPts val="300"/>
              </a:spcAft>
              <a:tabLst>
                <a:tab pos="254000" algn="l"/>
              </a:tabLst>
            </a:pPr>
            <a:r>
              <a:rPr lang="en-US" altLang="ko-Kore-KR" sz="1800" kern="100">
                <a:solidFill>
                  <a:schemeClr val="bg1">
                    <a:lumMod val="65000"/>
                  </a:schemeClr>
                </a:solidFill>
                <a:effectLst/>
                <a:latin typeface="D2Coding" panose="020B0609020101020101" pitchFamily="49" charset="-127"/>
                <a:ea typeface="D2Coding" panose="020B0609020101020101" pitchFamily="49" charset="-127"/>
                <a:cs typeface="D2Coding" panose="020B0609020101020101" pitchFamily="49" charset="-127"/>
              </a:rPr>
              <a:t>  ...</a:t>
            </a:r>
            <a:endParaRPr lang="ko-Kore-KR" altLang="ko-Kore-KR" sz="1800" kern="100">
              <a:solidFill>
                <a:schemeClr val="bg1">
                  <a:lumMod val="65000"/>
                </a:schemeClr>
              </a:solidFill>
              <a:effectLst/>
              <a:latin typeface="D2Coding" panose="020B0609020101020101" pitchFamily="49" charset="-127"/>
              <a:ea typeface="D2Coding" panose="020B0609020101020101" pitchFamily="49" charset="-127"/>
              <a:cs typeface="D2Coding" panose="020B0609020101020101" pitchFamily="49" charset="-127"/>
            </a:endParaRPr>
          </a:p>
          <a:p>
            <a:pPr marL="63500" marR="63500" latinLnBrk="1">
              <a:spcBef>
                <a:spcPts val="300"/>
              </a:spcBef>
              <a:spcAft>
                <a:spcPts val="300"/>
              </a:spcAft>
              <a:tabLst>
                <a:tab pos="254000" algn="l"/>
              </a:tabLst>
            </a:pPr>
            <a:r>
              <a:rPr lang="en-US" altLang="ko-Kore-KR" sz="1800" kern="100">
                <a:solidFill>
                  <a:schemeClr val="bg1">
                    <a:lumMod val="65000"/>
                  </a:schemeClr>
                </a:solidFill>
                <a:effectLst/>
                <a:latin typeface="D2Coding" panose="020B0609020101020101" pitchFamily="49" charset="-127"/>
                <a:ea typeface="D2Coding" panose="020B0609020101020101" pitchFamily="49" charset="-127"/>
                <a:cs typeface="D2Coding" panose="020B0609020101020101" pitchFamily="49" charset="-127"/>
              </a:rPr>
              <a:t>}</a:t>
            </a:r>
            <a:endParaRPr lang="ko-Kore-KR" altLang="ko-Kore-KR" sz="1800" kern="100">
              <a:solidFill>
                <a:schemeClr val="bg1">
                  <a:lumMod val="65000"/>
                </a:schemeClr>
              </a:solidFill>
              <a:effectLst/>
              <a:latin typeface="D2Coding" panose="020B0609020101020101" pitchFamily="49" charset="-127"/>
              <a:ea typeface="D2Coding" panose="020B0609020101020101" pitchFamily="49" charset="-127"/>
              <a:cs typeface="D2Coding" panose="020B0609020101020101" pitchFamily="49" charset="-127"/>
            </a:endParaRPr>
          </a:p>
          <a:p>
            <a:pPr marL="63500" marR="63500" latinLnBrk="1">
              <a:spcBef>
                <a:spcPts val="300"/>
              </a:spcBef>
              <a:spcAft>
                <a:spcPts val="300"/>
              </a:spcAft>
              <a:tabLst>
                <a:tab pos="254000" algn="l"/>
              </a:tabLst>
            </a:pPr>
            <a:r>
              <a:rPr lang="en-US" altLang="ko-Kore-KR" sz="1800" kern="100">
                <a:solidFill>
                  <a:schemeClr val="bg1">
                    <a:lumMod val="65000"/>
                  </a:schemeClr>
                </a:solidFill>
                <a:effectLst/>
                <a:latin typeface="D2Coding" panose="020B0609020101020101" pitchFamily="49" charset="-127"/>
                <a:ea typeface="D2Coding" panose="020B0609020101020101" pitchFamily="49" charset="-127"/>
                <a:cs typeface="D2Coding" panose="020B0609020101020101" pitchFamily="49" charset="-127"/>
              </a:rPr>
              <a:t> </a:t>
            </a:r>
            <a:endParaRPr lang="ko-Kore-KR" altLang="ko-Kore-KR" sz="1800" kern="100">
              <a:solidFill>
                <a:schemeClr val="bg1">
                  <a:lumMod val="65000"/>
                </a:schemeClr>
              </a:solidFill>
              <a:effectLst/>
              <a:latin typeface="D2Coding" panose="020B0609020101020101" pitchFamily="49" charset="-127"/>
              <a:ea typeface="D2Coding" panose="020B0609020101020101" pitchFamily="49" charset="-127"/>
              <a:cs typeface="D2Coding" panose="020B0609020101020101" pitchFamily="49" charset="-127"/>
            </a:endParaRPr>
          </a:p>
          <a:p>
            <a:pPr marL="63500" marR="63500" latinLnBrk="1">
              <a:spcBef>
                <a:spcPts val="300"/>
              </a:spcBef>
              <a:spcAft>
                <a:spcPts val="300"/>
              </a:spcAft>
              <a:tabLst>
                <a:tab pos="254000" algn="l"/>
              </a:tabLst>
            </a:pPr>
            <a:r>
              <a:rPr lang="en-US" altLang="ko-Kore-KR" sz="1800" kern="100">
                <a:solidFill>
                  <a:schemeClr val="bg1">
                    <a:lumMod val="65000"/>
                  </a:schemeClr>
                </a:solidFill>
                <a:effectLst/>
                <a:latin typeface="D2Coding" panose="020B0609020101020101" pitchFamily="49" charset="-127"/>
                <a:ea typeface="D2Coding" panose="020B0609020101020101" pitchFamily="49" charset="-127"/>
                <a:cs typeface="D2Coding" panose="020B0609020101020101" pitchFamily="49" charset="-127"/>
              </a:rPr>
              <a:t>function bgChange() {</a:t>
            </a:r>
            <a:endParaRPr lang="ko-Kore-KR" altLang="ko-Kore-KR" sz="1800" kern="100">
              <a:solidFill>
                <a:schemeClr val="bg1">
                  <a:lumMod val="65000"/>
                </a:schemeClr>
              </a:solidFill>
              <a:effectLst/>
              <a:latin typeface="D2Coding" panose="020B0609020101020101" pitchFamily="49" charset="-127"/>
              <a:ea typeface="D2Coding" panose="020B0609020101020101" pitchFamily="49" charset="-127"/>
              <a:cs typeface="D2Coding" panose="020B0609020101020101" pitchFamily="49" charset="-127"/>
            </a:endParaRPr>
          </a:p>
          <a:p>
            <a:pPr marL="63500" marR="63500" latinLnBrk="1">
              <a:spcBef>
                <a:spcPts val="300"/>
              </a:spcBef>
              <a:spcAft>
                <a:spcPts val="300"/>
              </a:spcAft>
              <a:tabLst>
                <a:tab pos="254000" algn="l"/>
              </a:tabLst>
            </a:pPr>
            <a:r>
              <a:rPr lang="en-US" altLang="ko-Kore-KR" sz="1800" kern="100">
                <a:solidFill>
                  <a:schemeClr val="bg1">
                    <a:lumMod val="65000"/>
                  </a:schemeClr>
                </a:solidFill>
                <a:effectLst/>
                <a:latin typeface="D2Coding" panose="020B0609020101020101" pitchFamily="49" charset="-127"/>
                <a:ea typeface="D2Coding" panose="020B0609020101020101" pitchFamily="49" charset="-127"/>
                <a:cs typeface="D2Coding" panose="020B0609020101020101" pitchFamily="49" charset="-127"/>
              </a:rPr>
              <a:t>  ...</a:t>
            </a:r>
            <a:endParaRPr lang="ko-Kore-KR" altLang="ko-Kore-KR" sz="1800" kern="100">
              <a:solidFill>
                <a:schemeClr val="bg1">
                  <a:lumMod val="65000"/>
                </a:schemeClr>
              </a:solidFill>
              <a:effectLst/>
              <a:latin typeface="D2Coding" panose="020B0609020101020101" pitchFamily="49" charset="-127"/>
              <a:ea typeface="D2Coding" panose="020B0609020101020101" pitchFamily="49" charset="-127"/>
              <a:cs typeface="D2Coding" panose="020B0609020101020101" pitchFamily="49" charset="-127"/>
            </a:endParaRPr>
          </a:p>
          <a:p>
            <a:pPr marL="63500" marR="63500" latinLnBrk="1">
              <a:spcBef>
                <a:spcPts val="300"/>
              </a:spcBef>
              <a:spcAft>
                <a:spcPts val="300"/>
              </a:spcAft>
              <a:tabLst>
                <a:tab pos="254000" algn="l"/>
              </a:tabLst>
            </a:pPr>
            <a:r>
              <a:rPr lang="en-US" altLang="ko-Kore-KR" sz="1800" kern="100">
                <a:solidFill>
                  <a:schemeClr val="bg1">
                    <a:lumMod val="65000"/>
                  </a:schemeClr>
                </a:solidFill>
                <a:effectLst/>
                <a:latin typeface="D2Coding" panose="020B0609020101020101" pitchFamily="49" charset="-127"/>
                <a:ea typeface="D2Coding" panose="020B0609020101020101" pitchFamily="49" charset="-127"/>
                <a:cs typeface="D2Coding" panose="020B0609020101020101" pitchFamily="49" charset="-127"/>
              </a:rPr>
              <a:t>}</a:t>
            </a:r>
            <a:endParaRPr lang="ko-Kore-KR" altLang="ko-Kore-KR" sz="1800" kern="100">
              <a:solidFill>
                <a:schemeClr val="bg1">
                  <a:lumMod val="65000"/>
                </a:schemeClr>
              </a:solidFill>
              <a:effectLst/>
              <a:latin typeface="D2Coding" panose="020B0609020101020101" pitchFamily="49" charset="-127"/>
              <a:ea typeface="D2Coding" panose="020B0609020101020101" pitchFamily="49" charset="-127"/>
              <a:cs typeface="D2Coding" panose="020B0609020101020101" pitchFamily="49" charset="-127"/>
            </a:endParaRPr>
          </a:p>
          <a:p>
            <a:pPr marL="63500" marR="63500" latinLnBrk="1">
              <a:spcBef>
                <a:spcPts val="300"/>
              </a:spcBef>
              <a:spcAft>
                <a:spcPts val="300"/>
              </a:spcAft>
              <a:tabLst>
                <a:tab pos="254000" algn="l"/>
              </a:tabLst>
            </a:pPr>
            <a:r>
              <a:rPr lang="en-US" altLang="ko-Kore-KR" sz="1800" kern="100">
                <a:solidFill>
                  <a:schemeClr val="bg1">
                    <a:lumMod val="65000"/>
                  </a:schemeClr>
                </a:solidFill>
                <a:effectLst/>
                <a:latin typeface="D2Coding" panose="020B0609020101020101" pitchFamily="49" charset="-127"/>
                <a:ea typeface="D2Coding" panose="020B0609020101020101" pitchFamily="49" charset="-127"/>
                <a:cs typeface="D2Coding" panose="020B0609020101020101" pitchFamily="49" charset="-127"/>
              </a:rPr>
              <a:t> </a:t>
            </a:r>
            <a:endParaRPr lang="ko-Kore-KR" altLang="ko-Kore-KR" sz="1800" kern="100">
              <a:solidFill>
                <a:schemeClr val="bg1">
                  <a:lumMod val="65000"/>
                </a:schemeClr>
              </a:solidFill>
              <a:effectLst/>
              <a:latin typeface="D2Coding" panose="020B0609020101020101" pitchFamily="49" charset="-127"/>
              <a:ea typeface="D2Coding" panose="020B0609020101020101" pitchFamily="49" charset="-127"/>
              <a:cs typeface="D2Coding" panose="020B0609020101020101" pitchFamily="49" charset="-127"/>
            </a:endParaRPr>
          </a:p>
          <a:p>
            <a:r>
              <a:rPr lang="en-US" altLang="ko-Kore-KR" sz="1800" kern="0">
                <a:solidFill>
                  <a:schemeClr val="bg1">
                    <a:lumMod val="65000"/>
                  </a:schemeClr>
                </a:solidFill>
                <a:effectLst/>
                <a:latin typeface="맑은 고딕" panose="020B0503020000020004" pitchFamily="34" charset="-127"/>
                <a:cs typeface="맑은 고딕" panose="020B0503020000020004" pitchFamily="34" charset="-127"/>
              </a:rPr>
              <a:t>bgChange();</a:t>
            </a:r>
            <a:r>
              <a:rPr lang="ko-Kore-KR" altLang="ko-Kore-KR">
                <a:solidFill>
                  <a:schemeClr val="bg1">
                    <a:lumMod val="65000"/>
                  </a:schemeClr>
                </a:solidFill>
                <a:effectLst/>
              </a:rPr>
              <a:t> </a:t>
            </a:r>
            <a:endParaRPr lang="ko-Kore-KR" altLang="en-US">
              <a:solidFill>
                <a:schemeClr val="bg1">
                  <a:lumMod val="65000"/>
                </a:schemeClr>
              </a:solidFill>
            </a:endParaRPr>
          </a:p>
        </p:txBody>
      </p:sp>
      <p:sp>
        <p:nvSpPr>
          <p:cNvPr id="7" name="TextBox 6">
            <a:extLst>
              <a:ext uri="{FF2B5EF4-FFF2-40B4-BE49-F238E27FC236}">
                <a16:creationId xmlns:a16="http://schemas.microsoft.com/office/drawing/2014/main" id="{CDC92E25-5755-DAE7-888A-D05D12660DE9}"/>
              </a:ext>
            </a:extLst>
          </p:cNvPr>
          <p:cNvSpPr txBox="1"/>
          <p:nvPr/>
        </p:nvSpPr>
        <p:spPr>
          <a:xfrm>
            <a:off x="5335905" y="1032032"/>
            <a:ext cx="1520190" cy="369332"/>
          </a:xfrm>
          <a:prstGeom prst="rect">
            <a:avLst/>
          </a:prstGeom>
          <a:solidFill>
            <a:schemeClr val="tx1">
              <a:lumMod val="75000"/>
              <a:lumOff val="25000"/>
            </a:schemeClr>
          </a:solidFill>
        </p:spPr>
        <p:txBody>
          <a:bodyPr wrap="square" rtlCol="0">
            <a:spAutoFit/>
          </a:bodyPr>
          <a:lstStyle/>
          <a:p>
            <a:r>
              <a:rPr kumimoji="1" lang="en-US" altLang="ko-Kore-KR">
                <a:solidFill>
                  <a:schemeClr val="bg1"/>
                </a:solidFill>
              </a:rPr>
              <a:t>external.html</a:t>
            </a:r>
            <a:endParaRPr kumimoji="1" lang="ko-Kore-KR" altLang="en-US">
              <a:solidFill>
                <a:schemeClr val="bg1"/>
              </a:solidFill>
            </a:endParaRPr>
          </a:p>
        </p:txBody>
      </p:sp>
      <p:sp>
        <p:nvSpPr>
          <p:cNvPr id="8" name="TextBox 7">
            <a:extLst>
              <a:ext uri="{FF2B5EF4-FFF2-40B4-BE49-F238E27FC236}">
                <a16:creationId xmlns:a16="http://schemas.microsoft.com/office/drawing/2014/main" id="{9E6AA7CE-E957-27E3-1483-2257688529BF}"/>
              </a:ext>
            </a:extLst>
          </p:cNvPr>
          <p:cNvSpPr txBox="1"/>
          <p:nvPr/>
        </p:nvSpPr>
        <p:spPr>
          <a:xfrm>
            <a:off x="10088785" y="1084848"/>
            <a:ext cx="1520190" cy="369332"/>
          </a:xfrm>
          <a:prstGeom prst="rect">
            <a:avLst/>
          </a:prstGeom>
          <a:solidFill>
            <a:schemeClr val="tx1">
              <a:lumMod val="75000"/>
              <a:lumOff val="25000"/>
            </a:schemeClr>
          </a:solidFill>
        </p:spPr>
        <p:txBody>
          <a:bodyPr wrap="square" rtlCol="0">
            <a:spAutoFit/>
          </a:bodyPr>
          <a:lstStyle/>
          <a:p>
            <a:r>
              <a:rPr kumimoji="1" lang="en-US" altLang="ko-Kore-KR">
                <a:solidFill>
                  <a:schemeClr val="bg1"/>
                </a:solidFill>
              </a:rPr>
              <a:t>js\changeBg.js</a:t>
            </a:r>
            <a:endParaRPr kumimoji="1" lang="ko-Kore-KR" altLang="en-US">
              <a:solidFill>
                <a:schemeClr val="bg1"/>
              </a:solidFill>
            </a:endParaRPr>
          </a:p>
        </p:txBody>
      </p:sp>
      <p:sp>
        <p:nvSpPr>
          <p:cNvPr id="12" name="왼쪽 중괄호[L] 11">
            <a:extLst>
              <a:ext uri="{FF2B5EF4-FFF2-40B4-BE49-F238E27FC236}">
                <a16:creationId xmlns:a16="http://schemas.microsoft.com/office/drawing/2014/main" id="{058DC63F-1962-A57B-07BC-C4BC7A6531BD}"/>
              </a:ext>
            </a:extLst>
          </p:cNvPr>
          <p:cNvSpPr/>
          <p:nvPr/>
        </p:nvSpPr>
        <p:spPr>
          <a:xfrm flipH="1">
            <a:off x="6190501" y="2071450"/>
            <a:ext cx="665594" cy="4077886"/>
          </a:xfrm>
          <a:prstGeom prst="leftBrace">
            <a:avLst>
              <a:gd name="adj1" fmla="val 8333"/>
              <a:gd name="adj2" fmla="val 48879"/>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ko-Kore-KR" altLang="en-US">
              <a:solidFill>
                <a:srgbClr val="FF0000"/>
              </a:solidFill>
            </a:endParaRPr>
          </a:p>
        </p:txBody>
      </p:sp>
      <p:sp>
        <p:nvSpPr>
          <p:cNvPr id="14" name="TextBox 13">
            <a:extLst>
              <a:ext uri="{FF2B5EF4-FFF2-40B4-BE49-F238E27FC236}">
                <a16:creationId xmlns:a16="http://schemas.microsoft.com/office/drawing/2014/main" id="{CC7C95E7-B0C9-7C24-FAD4-FEDB61EAC2B2}"/>
              </a:ext>
            </a:extLst>
          </p:cNvPr>
          <p:cNvSpPr txBox="1"/>
          <p:nvPr/>
        </p:nvSpPr>
        <p:spPr>
          <a:xfrm>
            <a:off x="6647801" y="3257550"/>
            <a:ext cx="301686" cy="369332"/>
          </a:xfrm>
          <a:prstGeom prst="rect">
            <a:avLst/>
          </a:prstGeom>
          <a:noFill/>
        </p:spPr>
        <p:txBody>
          <a:bodyPr wrap="none" rtlCol="0">
            <a:spAutoFit/>
          </a:bodyPr>
          <a:lstStyle/>
          <a:p>
            <a:r>
              <a:rPr kumimoji="1" lang="en-US" altLang="ko-KR">
                <a:solidFill>
                  <a:srgbClr val="FF0000"/>
                </a:solidFill>
              </a:rPr>
              <a:t>2</a:t>
            </a:r>
            <a:endParaRPr kumimoji="1" lang="ko-Kore-KR" altLang="en-US">
              <a:solidFill>
                <a:srgbClr val="FF0000"/>
              </a:solidFill>
            </a:endParaRPr>
          </a:p>
        </p:txBody>
      </p:sp>
      <p:sp>
        <p:nvSpPr>
          <p:cNvPr id="2" name="TextBox 1">
            <a:extLst>
              <a:ext uri="{FF2B5EF4-FFF2-40B4-BE49-F238E27FC236}">
                <a16:creationId xmlns:a16="http://schemas.microsoft.com/office/drawing/2014/main" id="{9BD44E76-F55F-6192-5EFA-A94AB6729BA7}"/>
              </a:ext>
            </a:extLst>
          </p:cNvPr>
          <p:cNvSpPr txBox="1"/>
          <p:nvPr/>
        </p:nvSpPr>
        <p:spPr>
          <a:xfrm>
            <a:off x="6970800" y="3257550"/>
            <a:ext cx="4824959" cy="2540119"/>
          </a:xfrm>
          <a:prstGeom prst="rect">
            <a:avLst/>
          </a:prstGeom>
          <a:solidFill>
            <a:schemeClr val="bg1"/>
          </a:solidFill>
          <a:ln>
            <a:solidFill>
              <a:schemeClr val="bg1">
                <a:lumMod val="50000"/>
              </a:schemeClr>
            </a:solidFill>
          </a:ln>
        </p:spPr>
        <p:txBody>
          <a:bodyPr wrap="square" rtlCol="0">
            <a:spAutoFit/>
          </a:bodyPr>
          <a:lstStyle/>
          <a:p>
            <a:pPr>
              <a:lnSpc>
                <a:spcPct val="150000"/>
              </a:lnSpc>
            </a:pPr>
            <a:r>
              <a:rPr lang="en-US" altLang="ko-Kore-KR"/>
              <a:t>HTML</a:t>
            </a:r>
            <a:r>
              <a:rPr lang="ko-KR" altLang="en-US"/>
              <a:t> 태그의 순서와 포함관계 분석</a:t>
            </a:r>
            <a:endParaRPr lang="en-US" altLang="ko-KR"/>
          </a:p>
          <a:p>
            <a:pPr marL="285750" indent="-285750">
              <a:lnSpc>
                <a:spcPct val="150000"/>
              </a:lnSpc>
              <a:buFontTx/>
              <a:buChar char="-"/>
            </a:pPr>
            <a:r>
              <a:rPr lang="en-US" altLang="ko-Kore-KR"/>
              <a:t>&lt;head&gt;~&lt;/head&gt; </a:t>
            </a:r>
            <a:r>
              <a:rPr lang="ko-KR" altLang="ko-Kore-KR"/>
              <a:t>태그 사이에는 어떤 태그가 있는지</a:t>
            </a:r>
            <a:r>
              <a:rPr lang="en-US" altLang="ko-Kore-KR"/>
              <a:t>, </a:t>
            </a:r>
          </a:p>
          <a:p>
            <a:pPr marL="285750" indent="-285750">
              <a:lnSpc>
                <a:spcPct val="150000"/>
              </a:lnSpc>
              <a:buFontTx/>
              <a:buChar char="-"/>
            </a:pPr>
            <a:r>
              <a:rPr lang="en-US" altLang="ko-Kore-KR"/>
              <a:t>&lt;body&gt;~&lt;/body&gt; </a:t>
            </a:r>
            <a:r>
              <a:rPr lang="ko-KR" altLang="ko-Kore-KR"/>
              <a:t>태그 사이에는 어떤 태그가 있는지</a:t>
            </a:r>
            <a:r>
              <a:rPr lang="en-US" altLang="ko-Kore-KR"/>
              <a:t>, </a:t>
            </a:r>
          </a:p>
          <a:p>
            <a:pPr marL="285750" indent="-285750">
              <a:lnSpc>
                <a:spcPct val="150000"/>
              </a:lnSpc>
              <a:buFontTx/>
              <a:buChar char="-"/>
            </a:pPr>
            <a:r>
              <a:rPr lang="ko-KR" altLang="ko-Kore-KR"/>
              <a:t>태그</a:t>
            </a:r>
            <a:r>
              <a:rPr lang="ko-KR" altLang="en-US"/>
              <a:t>와 태그 간의 포함 여부 등</a:t>
            </a:r>
            <a:endParaRPr lang="ko-Kore-KR" altLang="ko-Kore-KR"/>
          </a:p>
        </p:txBody>
      </p:sp>
    </p:spTree>
    <p:extLst>
      <p:ext uri="{BB962C8B-B14F-4D97-AF65-F5344CB8AC3E}">
        <p14:creationId xmlns:p14="http://schemas.microsoft.com/office/powerpoint/2010/main" val="21682858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AFDB21F-1AF7-AD8B-693E-25F8C84EDF04}"/>
              </a:ext>
            </a:extLst>
          </p:cNvPr>
          <p:cNvSpPr txBox="1"/>
          <p:nvPr/>
        </p:nvSpPr>
        <p:spPr>
          <a:xfrm>
            <a:off x="1137553" y="1498661"/>
            <a:ext cx="6097904" cy="4932119"/>
          </a:xfrm>
          <a:prstGeom prst="rect">
            <a:avLst/>
          </a:prstGeom>
          <a:noFill/>
          <a:ln>
            <a:solidFill>
              <a:schemeClr val="bg1">
                <a:lumMod val="50000"/>
              </a:schemeClr>
            </a:solidFill>
          </a:ln>
        </p:spPr>
        <p:txBody>
          <a:bodyPr wrap="square">
            <a:spAutoFit/>
          </a:bodyPr>
          <a:lstStyle/>
          <a:p>
            <a:pPr marL="63500" marR="63500" latinLnBrk="1">
              <a:spcBef>
                <a:spcPts val="300"/>
              </a:spcBef>
              <a:spcAft>
                <a:spcPts val="300"/>
              </a:spcAft>
              <a:tabLst>
                <a:tab pos="254000" algn="l"/>
              </a:tabLst>
            </a:pPr>
            <a:r>
              <a:rPr lang="en-US" altLang="ko-Kore-KR" sz="1800" kern="100">
                <a:solidFill>
                  <a:schemeClr val="bg1">
                    <a:lumMod val="65000"/>
                  </a:schemeClr>
                </a:solidFill>
                <a:effectLst/>
                <a:latin typeface="D2Coding" panose="020B0609020101020101" pitchFamily="49" charset="-127"/>
                <a:ea typeface="D2Coding" panose="020B0609020101020101" pitchFamily="49" charset="-127"/>
                <a:cs typeface="D2Coding" panose="020B0609020101020101" pitchFamily="49" charset="-127"/>
              </a:rPr>
              <a:t>&lt;!DOCTYPE html&gt;</a:t>
            </a:r>
            <a:endParaRPr lang="ko-Kore-KR" altLang="ko-Kore-KR" sz="1800" kern="100">
              <a:solidFill>
                <a:schemeClr val="bg1">
                  <a:lumMod val="65000"/>
                </a:schemeClr>
              </a:solidFill>
              <a:effectLst/>
              <a:latin typeface="D2Coding" panose="020B0609020101020101" pitchFamily="49" charset="-127"/>
              <a:ea typeface="D2Coding" panose="020B0609020101020101" pitchFamily="49" charset="-127"/>
              <a:cs typeface="D2Coding" panose="020B0609020101020101" pitchFamily="49" charset="-127"/>
            </a:endParaRPr>
          </a:p>
          <a:p>
            <a:pPr marL="63500" marR="63500" latinLnBrk="1">
              <a:spcBef>
                <a:spcPts val="300"/>
              </a:spcBef>
              <a:spcAft>
                <a:spcPts val="300"/>
              </a:spcAft>
              <a:tabLst>
                <a:tab pos="254000" algn="l"/>
              </a:tabLst>
            </a:pPr>
            <a:r>
              <a:rPr lang="en-US" altLang="ko-Kore-KR" sz="1800" kern="100">
                <a:solidFill>
                  <a:srgbClr val="000000"/>
                </a:solidFill>
                <a:effectLst/>
                <a:latin typeface="D2Coding" panose="020B0609020101020101" pitchFamily="49" charset="-127"/>
                <a:ea typeface="D2Coding" panose="020B0609020101020101" pitchFamily="49" charset="-127"/>
                <a:cs typeface="D2Coding" panose="020B0609020101020101" pitchFamily="49" charset="-127"/>
              </a:rPr>
              <a:t>&lt;html lang="ko"&gt;</a:t>
            </a:r>
            <a:endParaRPr lang="ko-Kore-KR" altLang="ko-Kore-KR" sz="1800" kern="100">
              <a:effectLst/>
              <a:latin typeface="D2Coding" panose="020B0609020101020101" pitchFamily="49" charset="-127"/>
              <a:ea typeface="D2Coding" panose="020B0609020101020101" pitchFamily="49" charset="-127"/>
              <a:cs typeface="D2Coding" panose="020B0609020101020101" pitchFamily="49" charset="-127"/>
            </a:endParaRPr>
          </a:p>
          <a:p>
            <a:pPr marL="63500" marR="63500" latinLnBrk="1">
              <a:spcBef>
                <a:spcPts val="300"/>
              </a:spcBef>
              <a:spcAft>
                <a:spcPts val="300"/>
              </a:spcAft>
              <a:tabLst>
                <a:tab pos="254000" algn="l"/>
              </a:tabLst>
            </a:pPr>
            <a:r>
              <a:rPr lang="en-US" altLang="ko-Kore-KR" sz="1800" kern="100">
                <a:solidFill>
                  <a:srgbClr val="000000"/>
                </a:solidFill>
                <a:effectLst/>
                <a:latin typeface="D2Coding" panose="020B0609020101020101" pitchFamily="49" charset="-127"/>
                <a:ea typeface="D2Coding" panose="020B0609020101020101" pitchFamily="49" charset="-127"/>
                <a:cs typeface="D2Coding" panose="020B0609020101020101" pitchFamily="49" charset="-127"/>
              </a:rPr>
              <a:t>&lt;head&gt;</a:t>
            </a:r>
            <a:endParaRPr lang="ko-Kore-KR" altLang="ko-Kore-KR" sz="1800" kern="100">
              <a:effectLst/>
              <a:latin typeface="D2Coding" panose="020B0609020101020101" pitchFamily="49" charset="-127"/>
              <a:ea typeface="D2Coding" panose="020B0609020101020101" pitchFamily="49" charset="-127"/>
              <a:cs typeface="D2Coding" panose="020B0609020101020101" pitchFamily="49" charset="-127"/>
            </a:endParaRPr>
          </a:p>
          <a:p>
            <a:pPr marL="63500" marR="63500" latinLnBrk="1">
              <a:spcBef>
                <a:spcPts val="300"/>
              </a:spcBef>
              <a:spcAft>
                <a:spcPts val="300"/>
              </a:spcAft>
              <a:tabLst>
                <a:tab pos="254000" algn="l"/>
              </a:tabLst>
            </a:pPr>
            <a:r>
              <a:rPr lang="en-US" altLang="ko-Kore-KR" sz="1800" kern="100">
                <a:solidFill>
                  <a:srgbClr val="000000"/>
                </a:solidFill>
                <a:effectLst/>
                <a:latin typeface="D2Coding" panose="020B0609020101020101" pitchFamily="49" charset="-127"/>
                <a:ea typeface="D2Coding" panose="020B0609020101020101" pitchFamily="49" charset="-127"/>
                <a:cs typeface="D2Coding" panose="020B0609020101020101" pitchFamily="49" charset="-127"/>
              </a:rPr>
              <a:t>  &lt;meta charset="UTF-8"&gt;</a:t>
            </a:r>
            <a:endParaRPr lang="ko-Kore-KR" altLang="ko-Kore-KR" sz="1800" kern="100">
              <a:effectLst/>
              <a:latin typeface="D2Coding" panose="020B0609020101020101" pitchFamily="49" charset="-127"/>
              <a:ea typeface="D2Coding" panose="020B0609020101020101" pitchFamily="49" charset="-127"/>
              <a:cs typeface="D2Coding" panose="020B0609020101020101" pitchFamily="49" charset="-127"/>
            </a:endParaRPr>
          </a:p>
          <a:p>
            <a:pPr marL="63500" marR="63500" latinLnBrk="1">
              <a:spcBef>
                <a:spcPts val="300"/>
              </a:spcBef>
              <a:spcAft>
                <a:spcPts val="300"/>
              </a:spcAft>
              <a:tabLst>
                <a:tab pos="254000" algn="l"/>
              </a:tabLst>
            </a:pPr>
            <a:r>
              <a:rPr lang="en-US" altLang="ko-Kore-KR" sz="1800" kern="100">
                <a:solidFill>
                  <a:srgbClr val="000000"/>
                </a:solidFill>
                <a:effectLst/>
                <a:latin typeface="D2Coding" panose="020B0609020101020101" pitchFamily="49" charset="-127"/>
                <a:ea typeface="D2Coding" panose="020B0609020101020101" pitchFamily="49" charset="-127"/>
                <a:cs typeface="D2Coding" panose="020B0609020101020101" pitchFamily="49" charset="-127"/>
              </a:rPr>
              <a:t>  ... </a:t>
            </a:r>
            <a:endParaRPr lang="ko-Kore-KR" altLang="ko-Kore-KR" sz="1800" kern="100">
              <a:effectLst/>
              <a:latin typeface="D2Coding" panose="020B0609020101020101" pitchFamily="49" charset="-127"/>
              <a:ea typeface="D2Coding" panose="020B0609020101020101" pitchFamily="49" charset="-127"/>
              <a:cs typeface="D2Coding" panose="020B0609020101020101" pitchFamily="49" charset="-127"/>
            </a:endParaRPr>
          </a:p>
          <a:p>
            <a:pPr marL="63500" marR="63500" latinLnBrk="1">
              <a:spcBef>
                <a:spcPts val="300"/>
              </a:spcBef>
              <a:spcAft>
                <a:spcPts val="300"/>
              </a:spcAft>
              <a:tabLst>
                <a:tab pos="254000" algn="l"/>
              </a:tabLst>
            </a:pPr>
            <a:r>
              <a:rPr lang="en-US" altLang="ko-Kore-KR" sz="1800" kern="100">
                <a:solidFill>
                  <a:srgbClr val="000000"/>
                </a:solidFill>
                <a:effectLst/>
                <a:latin typeface="D2Coding" panose="020B0609020101020101" pitchFamily="49" charset="-127"/>
                <a:ea typeface="D2Coding" panose="020B0609020101020101" pitchFamily="49" charset="-127"/>
                <a:cs typeface="D2Coding" panose="020B0609020101020101" pitchFamily="49" charset="-127"/>
              </a:rPr>
              <a:t>  &lt;link rel="stylesheet" href=“css/main.css"&gt;</a:t>
            </a:r>
            <a:endParaRPr lang="ko-Kore-KR" altLang="ko-Kore-KR" sz="1800" kern="100">
              <a:effectLst/>
              <a:latin typeface="D2Coding" panose="020B0609020101020101" pitchFamily="49" charset="-127"/>
              <a:ea typeface="D2Coding" panose="020B0609020101020101" pitchFamily="49" charset="-127"/>
              <a:cs typeface="D2Coding" panose="020B0609020101020101" pitchFamily="49" charset="-127"/>
            </a:endParaRPr>
          </a:p>
          <a:p>
            <a:pPr marL="63500" marR="63500" latinLnBrk="1">
              <a:spcBef>
                <a:spcPts val="300"/>
              </a:spcBef>
              <a:spcAft>
                <a:spcPts val="300"/>
              </a:spcAft>
              <a:tabLst>
                <a:tab pos="254000" algn="l"/>
              </a:tabLst>
            </a:pPr>
            <a:r>
              <a:rPr lang="en-US" altLang="ko-Kore-KR" sz="1800" kern="100">
                <a:solidFill>
                  <a:srgbClr val="000000"/>
                </a:solidFill>
                <a:effectLst/>
                <a:latin typeface="D2Coding" panose="020B0609020101020101" pitchFamily="49" charset="-127"/>
                <a:ea typeface="D2Coding" panose="020B0609020101020101" pitchFamily="49" charset="-127"/>
                <a:cs typeface="D2Coding" panose="020B0609020101020101" pitchFamily="49" charset="-127"/>
              </a:rPr>
              <a:t>  &lt;style&gt;...&lt;/style&gt;</a:t>
            </a:r>
            <a:endParaRPr lang="ko-Kore-KR" altLang="ko-Kore-KR" sz="1800" kern="100">
              <a:effectLst/>
              <a:latin typeface="D2Coding" panose="020B0609020101020101" pitchFamily="49" charset="-127"/>
              <a:ea typeface="D2Coding" panose="020B0609020101020101" pitchFamily="49" charset="-127"/>
              <a:cs typeface="D2Coding" panose="020B0609020101020101" pitchFamily="49" charset="-127"/>
            </a:endParaRPr>
          </a:p>
          <a:p>
            <a:pPr marL="63500" marR="63500" latinLnBrk="1">
              <a:spcBef>
                <a:spcPts val="300"/>
              </a:spcBef>
              <a:spcAft>
                <a:spcPts val="300"/>
              </a:spcAft>
              <a:tabLst>
                <a:tab pos="254000" algn="l"/>
              </a:tabLst>
            </a:pPr>
            <a:r>
              <a:rPr lang="en-US" altLang="ko-Kore-KR" sz="1800" kern="100">
                <a:solidFill>
                  <a:srgbClr val="000000"/>
                </a:solidFill>
                <a:effectLst/>
                <a:latin typeface="D2Coding" panose="020B0609020101020101" pitchFamily="49" charset="-127"/>
                <a:ea typeface="D2Coding" panose="020B0609020101020101" pitchFamily="49" charset="-127"/>
                <a:cs typeface="D2Coding" panose="020B0609020101020101" pitchFamily="49" charset="-127"/>
              </a:rPr>
              <a:t>&lt;/head&gt;</a:t>
            </a:r>
            <a:endParaRPr lang="ko-Kore-KR" altLang="ko-Kore-KR" sz="1800" kern="100">
              <a:effectLst/>
              <a:latin typeface="D2Coding" panose="020B0609020101020101" pitchFamily="49" charset="-127"/>
              <a:ea typeface="D2Coding" panose="020B0609020101020101" pitchFamily="49" charset="-127"/>
              <a:cs typeface="D2Coding" panose="020B0609020101020101" pitchFamily="49" charset="-127"/>
            </a:endParaRPr>
          </a:p>
          <a:p>
            <a:pPr marL="63500" marR="63500" latinLnBrk="1">
              <a:spcBef>
                <a:spcPts val="300"/>
              </a:spcBef>
              <a:spcAft>
                <a:spcPts val="300"/>
              </a:spcAft>
              <a:tabLst>
                <a:tab pos="254000" algn="l"/>
              </a:tabLst>
            </a:pPr>
            <a:r>
              <a:rPr lang="en-US" altLang="ko-Kore-KR" sz="1800" kern="100">
                <a:solidFill>
                  <a:srgbClr val="000000"/>
                </a:solidFill>
                <a:effectLst/>
                <a:latin typeface="D2Coding" panose="020B0609020101020101" pitchFamily="49" charset="-127"/>
                <a:ea typeface="D2Coding" panose="020B0609020101020101" pitchFamily="49" charset="-127"/>
                <a:cs typeface="D2Coding" panose="020B0609020101020101" pitchFamily="49" charset="-127"/>
              </a:rPr>
              <a:t>&lt;body&gt;</a:t>
            </a:r>
            <a:endParaRPr lang="ko-Kore-KR" altLang="ko-Kore-KR" sz="1800" kern="100">
              <a:effectLst/>
              <a:latin typeface="D2Coding" panose="020B0609020101020101" pitchFamily="49" charset="-127"/>
              <a:ea typeface="D2Coding" panose="020B0609020101020101" pitchFamily="49" charset="-127"/>
              <a:cs typeface="D2Coding" panose="020B0609020101020101" pitchFamily="49" charset="-127"/>
            </a:endParaRPr>
          </a:p>
          <a:p>
            <a:pPr marL="63500" marR="63500" latinLnBrk="1">
              <a:spcBef>
                <a:spcPts val="300"/>
              </a:spcBef>
              <a:spcAft>
                <a:spcPts val="300"/>
              </a:spcAft>
              <a:tabLst>
                <a:tab pos="254000" algn="l"/>
              </a:tabLst>
            </a:pPr>
            <a:r>
              <a:rPr lang="en-US" altLang="ko-Kore-KR" sz="1800" kern="100">
                <a:solidFill>
                  <a:srgbClr val="000000"/>
                </a:solidFill>
                <a:effectLst/>
                <a:latin typeface="D2Coding" panose="020B0609020101020101" pitchFamily="49" charset="-127"/>
                <a:ea typeface="D2Coding" panose="020B0609020101020101" pitchFamily="49" charset="-127"/>
                <a:cs typeface="D2Coding" panose="020B0609020101020101" pitchFamily="49" charset="-127"/>
              </a:rPr>
              <a:t>  &lt;p&gt;</a:t>
            </a:r>
            <a:r>
              <a:rPr lang="ko-KR" altLang="ko-Kore-KR" sz="1800" kern="100">
                <a:solidFill>
                  <a:srgbClr val="000000"/>
                </a:solidFill>
                <a:effectLst/>
                <a:latin typeface="D2Coding" panose="020B0609020101020101" pitchFamily="49" charset="-127"/>
                <a:ea typeface="D2Coding" panose="020B0609020101020101" pitchFamily="49" charset="-127"/>
                <a:cs typeface="D2Coding" panose="020B0609020101020101" pitchFamily="49" charset="-127"/>
              </a:rPr>
              <a:t>새로 고침해 보세요</a:t>
            </a:r>
            <a:r>
              <a:rPr lang="en-US" altLang="ko-Kore-KR" sz="1800" kern="100">
                <a:solidFill>
                  <a:srgbClr val="000000"/>
                </a:solidFill>
                <a:effectLst/>
                <a:latin typeface="D2Coding" panose="020B0609020101020101" pitchFamily="49" charset="-127"/>
                <a:ea typeface="D2Coding" panose="020B0609020101020101" pitchFamily="49" charset="-127"/>
                <a:cs typeface="D2Coding" panose="020B0609020101020101" pitchFamily="49" charset="-127"/>
              </a:rPr>
              <a:t>&lt;/p&gt;</a:t>
            </a:r>
            <a:endParaRPr lang="ko-Kore-KR" altLang="ko-Kore-KR" sz="1800" kern="100">
              <a:effectLst/>
              <a:latin typeface="D2Coding" panose="020B0609020101020101" pitchFamily="49" charset="-127"/>
              <a:ea typeface="D2Coding" panose="020B0609020101020101" pitchFamily="49" charset="-127"/>
              <a:cs typeface="D2Coding" panose="020B0609020101020101" pitchFamily="49" charset="-127"/>
            </a:endParaRPr>
          </a:p>
          <a:p>
            <a:pPr marL="63500" marR="63500" latinLnBrk="1">
              <a:spcBef>
                <a:spcPts val="300"/>
              </a:spcBef>
              <a:spcAft>
                <a:spcPts val="300"/>
              </a:spcAft>
              <a:tabLst>
                <a:tab pos="254000" algn="l"/>
              </a:tabLst>
            </a:pPr>
            <a:r>
              <a:rPr lang="en-US" altLang="ko-Kore-KR" sz="1800" kern="100">
                <a:solidFill>
                  <a:srgbClr val="000000"/>
                </a:solidFill>
                <a:effectLst/>
                <a:latin typeface="D2Coding" panose="020B0609020101020101" pitchFamily="49" charset="-127"/>
                <a:ea typeface="D2Coding" panose="020B0609020101020101" pitchFamily="49" charset="-127"/>
                <a:cs typeface="D2Coding" panose="020B0609020101020101" pitchFamily="49" charset="-127"/>
              </a:rPr>
              <a:t>  </a:t>
            </a:r>
            <a:endParaRPr lang="ko-Kore-KR" altLang="ko-Kore-KR" sz="1800" kern="100">
              <a:effectLst/>
              <a:latin typeface="D2Coding" panose="020B0609020101020101" pitchFamily="49" charset="-127"/>
              <a:ea typeface="D2Coding" panose="020B0609020101020101" pitchFamily="49" charset="-127"/>
              <a:cs typeface="D2Coding" panose="020B0609020101020101" pitchFamily="49" charset="-127"/>
            </a:endParaRPr>
          </a:p>
          <a:p>
            <a:pPr marL="63500" marR="63500" latinLnBrk="1">
              <a:spcBef>
                <a:spcPts val="300"/>
              </a:spcBef>
              <a:spcAft>
                <a:spcPts val="300"/>
              </a:spcAft>
              <a:tabLst>
                <a:tab pos="254000" algn="l"/>
              </a:tabLst>
            </a:pPr>
            <a:r>
              <a:rPr lang="en-US" altLang="ko-Kore-KR" sz="1800" kern="100">
                <a:solidFill>
                  <a:srgbClr val="000000"/>
                </a:solidFill>
                <a:effectLst/>
                <a:latin typeface="D2Coding" panose="020B0609020101020101" pitchFamily="49" charset="-127"/>
                <a:ea typeface="D2Coding" panose="020B0609020101020101" pitchFamily="49" charset="-127"/>
                <a:cs typeface="D2Coding" panose="020B0609020101020101" pitchFamily="49" charset="-127"/>
              </a:rPr>
              <a:t>  &lt;script src=“js/changeBg.js"&gt;&lt;/script&gt;</a:t>
            </a:r>
            <a:endParaRPr lang="ko-Kore-KR" altLang="ko-Kore-KR" sz="1800" kern="100">
              <a:effectLst/>
              <a:latin typeface="D2Coding" panose="020B0609020101020101" pitchFamily="49" charset="-127"/>
              <a:ea typeface="D2Coding" panose="020B0609020101020101" pitchFamily="49" charset="-127"/>
              <a:cs typeface="D2Coding" panose="020B0609020101020101" pitchFamily="49" charset="-127"/>
            </a:endParaRPr>
          </a:p>
          <a:p>
            <a:pPr marL="63500" marR="63500" latinLnBrk="1">
              <a:spcBef>
                <a:spcPts val="300"/>
              </a:spcBef>
              <a:spcAft>
                <a:spcPts val="300"/>
              </a:spcAft>
              <a:tabLst>
                <a:tab pos="254000" algn="l"/>
              </a:tabLst>
            </a:pPr>
            <a:r>
              <a:rPr lang="en-US" altLang="ko-Kore-KR" sz="1800" kern="100">
                <a:solidFill>
                  <a:srgbClr val="000000"/>
                </a:solidFill>
                <a:effectLst/>
                <a:latin typeface="D2Coding" panose="020B0609020101020101" pitchFamily="49" charset="-127"/>
                <a:ea typeface="D2Coding" panose="020B0609020101020101" pitchFamily="49" charset="-127"/>
                <a:cs typeface="D2Coding" panose="020B0609020101020101" pitchFamily="49" charset="-127"/>
              </a:rPr>
              <a:t>&lt;/body&gt;</a:t>
            </a:r>
            <a:endParaRPr lang="ko-Kore-KR" altLang="ko-Kore-KR" sz="1800" kern="100">
              <a:effectLst/>
              <a:latin typeface="D2Coding" panose="020B0609020101020101" pitchFamily="49" charset="-127"/>
              <a:ea typeface="D2Coding" panose="020B0609020101020101" pitchFamily="49" charset="-127"/>
              <a:cs typeface="D2Coding" panose="020B0609020101020101" pitchFamily="49" charset="-127"/>
            </a:endParaRPr>
          </a:p>
          <a:p>
            <a:r>
              <a:rPr lang="en-US" altLang="ko-Kore-KR" sz="1800" kern="0">
                <a:effectLst/>
                <a:latin typeface="맑은 고딕" panose="020B0503020000020004" pitchFamily="34" charset="-127"/>
                <a:cs typeface="맑은 고딕" panose="020B0503020000020004" pitchFamily="34" charset="-127"/>
              </a:rPr>
              <a:t>&lt;/html&gt;</a:t>
            </a:r>
            <a:r>
              <a:rPr lang="ko-Kore-KR" altLang="ko-Kore-KR">
                <a:effectLst/>
              </a:rPr>
              <a:t> </a:t>
            </a:r>
            <a:endParaRPr lang="ko-Kore-KR" altLang="en-US"/>
          </a:p>
        </p:txBody>
      </p:sp>
      <p:sp>
        <p:nvSpPr>
          <p:cNvPr id="6" name="TextBox 5">
            <a:extLst>
              <a:ext uri="{FF2B5EF4-FFF2-40B4-BE49-F238E27FC236}">
                <a16:creationId xmlns:a16="http://schemas.microsoft.com/office/drawing/2014/main" id="{69C54F96-1A20-05BD-C025-88B7296AC866}"/>
              </a:ext>
            </a:extLst>
          </p:cNvPr>
          <p:cNvSpPr txBox="1"/>
          <p:nvPr/>
        </p:nvSpPr>
        <p:spPr>
          <a:xfrm>
            <a:off x="7594188" y="1560756"/>
            <a:ext cx="4014787" cy="3162404"/>
          </a:xfrm>
          <a:prstGeom prst="rect">
            <a:avLst/>
          </a:prstGeom>
          <a:noFill/>
          <a:ln>
            <a:solidFill>
              <a:schemeClr val="bg1">
                <a:lumMod val="50000"/>
              </a:schemeClr>
            </a:solidFill>
          </a:ln>
        </p:spPr>
        <p:txBody>
          <a:bodyPr wrap="square">
            <a:spAutoFit/>
          </a:bodyPr>
          <a:lstStyle/>
          <a:p>
            <a:pPr marL="63500" marR="63500" latinLnBrk="1">
              <a:spcBef>
                <a:spcPts val="300"/>
              </a:spcBef>
              <a:spcAft>
                <a:spcPts val="300"/>
              </a:spcAft>
              <a:tabLst>
                <a:tab pos="254000" algn="l"/>
              </a:tabLst>
            </a:pPr>
            <a:r>
              <a:rPr lang="en-US" altLang="ko-Kore-KR" sz="1800" kern="100">
                <a:solidFill>
                  <a:schemeClr val="bg1">
                    <a:lumMod val="65000"/>
                  </a:schemeClr>
                </a:solidFill>
                <a:effectLst/>
                <a:latin typeface="D2Coding" panose="020B0609020101020101" pitchFamily="49" charset="-127"/>
                <a:ea typeface="D2Coding" panose="020B0609020101020101" pitchFamily="49" charset="-127"/>
                <a:cs typeface="D2Coding" panose="020B0609020101020101" pitchFamily="49" charset="-127"/>
              </a:rPr>
              <a:t>function random(number) {</a:t>
            </a:r>
            <a:endParaRPr lang="ko-Kore-KR" altLang="ko-Kore-KR" sz="1800" kern="100">
              <a:solidFill>
                <a:schemeClr val="bg1">
                  <a:lumMod val="65000"/>
                </a:schemeClr>
              </a:solidFill>
              <a:effectLst/>
              <a:latin typeface="D2Coding" panose="020B0609020101020101" pitchFamily="49" charset="-127"/>
              <a:ea typeface="D2Coding" panose="020B0609020101020101" pitchFamily="49" charset="-127"/>
              <a:cs typeface="D2Coding" panose="020B0609020101020101" pitchFamily="49" charset="-127"/>
            </a:endParaRPr>
          </a:p>
          <a:p>
            <a:pPr marL="63500" marR="63500" latinLnBrk="1">
              <a:spcBef>
                <a:spcPts val="300"/>
              </a:spcBef>
              <a:spcAft>
                <a:spcPts val="300"/>
              </a:spcAft>
              <a:tabLst>
                <a:tab pos="254000" algn="l"/>
              </a:tabLst>
            </a:pPr>
            <a:r>
              <a:rPr lang="en-US" altLang="ko-Kore-KR" sz="1800" kern="100">
                <a:solidFill>
                  <a:schemeClr val="bg1">
                    <a:lumMod val="65000"/>
                  </a:schemeClr>
                </a:solidFill>
                <a:effectLst/>
                <a:latin typeface="D2Coding" panose="020B0609020101020101" pitchFamily="49" charset="-127"/>
                <a:ea typeface="D2Coding" panose="020B0609020101020101" pitchFamily="49" charset="-127"/>
                <a:cs typeface="D2Coding" panose="020B0609020101020101" pitchFamily="49" charset="-127"/>
              </a:rPr>
              <a:t>  ...</a:t>
            </a:r>
            <a:endParaRPr lang="ko-Kore-KR" altLang="ko-Kore-KR" sz="1800" kern="100">
              <a:solidFill>
                <a:schemeClr val="bg1">
                  <a:lumMod val="65000"/>
                </a:schemeClr>
              </a:solidFill>
              <a:effectLst/>
              <a:latin typeface="D2Coding" panose="020B0609020101020101" pitchFamily="49" charset="-127"/>
              <a:ea typeface="D2Coding" panose="020B0609020101020101" pitchFamily="49" charset="-127"/>
              <a:cs typeface="D2Coding" panose="020B0609020101020101" pitchFamily="49" charset="-127"/>
            </a:endParaRPr>
          </a:p>
          <a:p>
            <a:pPr marL="63500" marR="63500" latinLnBrk="1">
              <a:spcBef>
                <a:spcPts val="300"/>
              </a:spcBef>
              <a:spcAft>
                <a:spcPts val="300"/>
              </a:spcAft>
              <a:tabLst>
                <a:tab pos="254000" algn="l"/>
              </a:tabLst>
            </a:pPr>
            <a:r>
              <a:rPr lang="en-US" altLang="ko-Kore-KR" sz="1800" kern="100">
                <a:solidFill>
                  <a:schemeClr val="bg1">
                    <a:lumMod val="65000"/>
                  </a:schemeClr>
                </a:solidFill>
                <a:effectLst/>
                <a:latin typeface="D2Coding" panose="020B0609020101020101" pitchFamily="49" charset="-127"/>
                <a:ea typeface="D2Coding" panose="020B0609020101020101" pitchFamily="49" charset="-127"/>
                <a:cs typeface="D2Coding" panose="020B0609020101020101" pitchFamily="49" charset="-127"/>
              </a:rPr>
              <a:t>}</a:t>
            </a:r>
            <a:endParaRPr lang="ko-Kore-KR" altLang="ko-Kore-KR" sz="1800" kern="100">
              <a:solidFill>
                <a:schemeClr val="bg1">
                  <a:lumMod val="65000"/>
                </a:schemeClr>
              </a:solidFill>
              <a:effectLst/>
              <a:latin typeface="D2Coding" panose="020B0609020101020101" pitchFamily="49" charset="-127"/>
              <a:ea typeface="D2Coding" panose="020B0609020101020101" pitchFamily="49" charset="-127"/>
              <a:cs typeface="D2Coding" panose="020B0609020101020101" pitchFamily="49" charset="-127"/>
            </a:endParaRPr>
          </a:p>
          <a:p>
            <a:pPr marL="63500" marR="63500" latinLnBrk="1">
              <a:spcBef>
                <a:spcPts val="300"/>
              </a:spcBef>
              <a:spcAft>
                <a:spcPts val="300"/>
              </a:spcAft>
              <a:tabLst>
                <a:tab pos="254000" algn="l"/>
              </a:tabLst>
            </a:pPr>
            <a:r>
              <a:rPr lang="en-US" altLang="ko-Kore-KR" sz="1800" kern="100">
                <a:solidFill>
                  <a:schemeClr val="bg1">
                    <a:lumMod val="65000"/>
                  </a:schemeClr>
                </a:solidFill>
                <a:effectLst/>
                <a:latin typeface="D2Coding" panose="020B0609020101020101" pitchFamily="49" charset="-127"/>
                <a:ea typeface="D2Coding" panose="020B0609020101020101" pitchFamily="49" charset="-127"/>
                <a:cs typeface="D2Coding" panose="020B0609020101020101" pitchFamily="49" charset="-127"/>
              </a:rPr>
              <a:t> </a:t>
            </a:r>
            <a:endParaRPr lang="ko-Kore-KR" altLang="ko-Kore-KR" sz="1800" kern="100">
              <a:solidFill>
                <a:schemeClr val="bg1">
                  <a:lumMod val="65000"/>
                </a:schemeClr>
              </a:solidFill>
              <a:effectLst/>
              <a:latin typeface="D2Coding" panose="020B0609020101020101" pitchFamily="49" charset="-127"/>
              <a:ea typeface="D2Coding" panose="020B0609020101020101" pitchFamily="49" charset="-127"/>
              <a:cs typeface="D2Coding" panose="020B0609020101020101" pitchFamily="49" charset="-127"/>
            </a:endParaRPr>
          </a:p>
          <a:p>
            <a:pPr marL="63500" marR="63500" latinLnBrk="1">
              <a:spcBef>
                <a:spcPts val="300"/>
              </a:spcBef>
              <a:spcAft>
                <a:spcPts val="300"/>
              </a:spcAft>
              <a:tabLst>
                <a:tab pos="254000" algn="l"/>
              </a:tabLst>
            </a:pPr>
            <a:r>
              <a:rPr lang="en-US" altLang="ko-Kore-KR" sz="1800" kern="100">
                <a:solidFill>
                  <a:schemeClr val="bg1">
                    <a:lumMod val="65000"/>
                  </a:schemeClr>
                </a:solidFill>
                <a:effectLst/>
                <a:latin typeface="D2Coding" panose="020B0609020101020101" pitchFamily="49" charset="-127"/>
                <a:ea typeface="D2Coding" panose="020B0609020101020101" pitchFamily="49" charset="-127"/>
                <a:cs typeface="D2Coding" panose="020B0609020101020101" pitchFamily="49" charset="-127"/>
              </a:rPr>
              <a:t>function bgChange() {</a:t>
            </a:r>
            <a:endParaRPr lang="ko-Kore-KR" altLang="ko-Kore-KR" sz="1800" kern="100">
              <a:solidFill>
                <a:schemeClr val="bg1">
                  <a:lumMod val="65000"/>
                </a:schemeClr>
              </a:solidFill>
              <a:effectLst/>
              <a:latin typeface="D2Coding" panose="020B0609020101020101" pitchFamily="49" charset="-127"/>
              <a:ea typeface="D2Coding" panose="020B0609020101020101" pitchFamily="49" charset="-127"/>
              <a:cs typeface="D2Coding" panose="020B0609020101020101" pitchFamily="49" charset="-127"/>
            </a:endParaRPr>
          </a:p>
          <a:p>
            <a:pPr marL="63500" marR="63500" latinLnBrk="1">
              <a:spcBef>
                <a:spcPts val="300"/>
              </a:spcBef>
              <a:spcAft>
                <a:spcPts val="300"/>
              </a:spcAft>
              <a:tabLst>
                <a:tab pos="254000" algn="l"/>
              </a:tabLst>
            </a:pPr>
            <a:r>
              <a:rPr lang="en-US" altLang="ko-Kore-KR" sz="1800" kern="100">
                <a:solidFill>
                  <a:schemeClr val="bg1">
                    <a:lumMod val="65000"/>
                  </a:schemeClr>
                </a:solidFill>
                <a:effectLst/>
                <a:latin typeface="D2Coding" panose="020B0609020101020101" pitchFamily="49" charset="-127"/>
                <a:ea typeface="D2Coding" panose="020B0609020101020101" pitchFamily="49" charset="-127"/>
                <a:cs typeface="D2Coding" panose="020B0609020101020101" pitchFamily="49" charset="-127"/>
              </a:rPr>
              <a:t>  ...</a:t>
            </a:r>
            <a:endParaRPr lang="ko-Kore-KR" altLang="ko-Kore-KR" sz="1800" kern="100">
              <a:solidFill>
                <a:schemeClr val="bg1">
                  <a:lumMod val="65000"/>
                </a:schemeClr>
              </a:solidFill>
              <a:effectLst/>
              <a:latin typeface="D2Coding" panose="020B0609020101020101" pitchFamily="49" charset="-127"/>
              <a:ea typeface="D2Coding" panose="020B0609020101020101" pitchFamily="49" charset="-127"/>
              <a:cs typeface="D2Coding" panose="020B0609020101020101" pitchFamily="49" charset="-127"/>
            </a:endParaRPr>
          </a:p>
          <a:p>
            <a:pPr marL="63500" marR="63500" latinLnBrk="1">
              <a:spcBef>
                <a:spcPts val="300"/>
              </a:spcBef>
              <a:spcAft>
                <a:spcPts val="300"/>
              </a:spcAft>
              <a:tabLst>
                <a:tab pos="254000" algn="l"/>
              </a:tabLst>
            </a:pPr>
            <a:r>
              <a:rPr lang="en-US" altLang="ko-Kore-KR" sz="1800" kern="100">
                <a:solidFill>
                  <a:schemeClr val="bg1">
                    <a:lumMod val="65000"/>
                  </a:schemeClr>
                </a:solidFill>
                <a:effectLst/>
                <a:latin typeface="D2Coding" panose="020B0609020101020101" pitchFamily="49" charset="-127"/>
                <a:ea typeface="D2Coding" panose="020B0609020101020101" pitchFamily="49" charset="-127"/>
                <a:cs typeface="D2Coding" panose="020B0609020101020101" pitchFamily="49" charset="-127"/>
              </a:rPr>
              <a:t>}</a:t>
            </a:r>
            <a:endParaRPr lang="ko-Kore-KR" altLang="ko-Kore-KR" sz="1800" kern="100">
              <a:solidFill>
                <a:schemeClr val="bg1">
                  <a:lumMod val="65000"/>
                </a:schemeClr>
              </a:solidFill>
              <a:effectLst/>
              <a:latin typeface="D2Coding" panose="020B0609020101020101" pitchFamily="49" charset="-127"/>
              <a:ea typeface="D2Coding" panose="020B0609020101020101" pitchFamily="49" charset="-127"/>
              <a:cs typeface="D2Coding" panose="020B0609020101020101" pitchFamily="49" charset="-127"/>
            </a:endParaRPr>
          </a:p>
          <a:p>
            <a:pPr marL="63500" marR="63500" latinLnBrk="1">
              <a:spcBef>
                <a:spcPts val="300"/>
              </a:spcBef>
              <a:spcAft>
                <a:spcPts val="300"/>
              </a:spcAft>
              <a:tabLst>
                <a:tab pos="254000" algn="l"/>
              </a:tabLst>
            </a:pPr>
            <a:r>
              <a:rPr lang="en-US" altLang="ko-Kore-KR" sz="1800" kern="100">
                <a:solidFill>
                  <a:schemeClr val="bg1">
                    <a:lumMod val="65000"/>
                  </a:schemeClr>
                </a:solidFill>
                <a:effectLst/>
                <a:latin typeface="D2Coding" panose="020B0609020101020101" pitchFamily="49" charset="-127"/>
                <a:ea typeface="D2Coding" panose="020B0609020101020101" pitchFamily="49" charset="-127"/>
                <a:cs typeface="D2Coding" panose="020B0609020101020101" pitchFamily="49" charset="-127"/>
              </a:rPr>
              <a:t> </a:t>
            </a:r>
            <a:endParaRPr lang="ko-Kore-KR" altLang="ko-Kore-KR" sz="1800" kern="100">
              <a:solidFill>
                <a:schemeClr val="bg1">
                  <a:lumMod val="65000"/>
                </a:schemeClr>
              </a:solidFill>
              <a:effectLst/>
              <a:latin typeface="D2Coding" panose="020B0609020101020101" pitchFamily="49" charset="-127"/>
              <a:ea typeface="D2Coding" panose="020B0609020101020101" pitchFamily="49" charset="-127"/>
              <a:cs typeface="D2Coding" panose="020B0609020101020101" pitchFamily="49" charset="-127"/>
            </a:endParaRPr>
          </a:p>
          <a:p>
            <a:r>
              <a:rPr lang="en-US" altLang="ko-Kore-KR" sz="1800" kern="0">
                <a:solidFill>
                  <a:schemeClr val="bg1">
                    <a:lumMod val="65000"/>
                  </a:schemeClr>
                </a:solidFill>
                <a:effectLst/>
                <a:latin typeface="맑은 고딕" panose="020B0503020000020004" pitchFamily="34" charset="-127"/>
                <a:cs typeface="맑은 고딕" panose="020B0503020000020004" pitchFamily="34" charset="-127"/>
              </a:rPr>
              <a:t>bgChange();</a:t>
            </a:r>
            <a:r>
              <a:rPr lang="ko-Kore-KR" altLang="ko-Kore-KR">
                <a:solidFill>
                  <a:schemeClr val="bg1">
                    <a:lumMod val="65000"/>
                  </a:schemeClr>
                </a:solidFill>
                <a:effectLst/>
              </a:rPr>
              <a:t> </a:t>
            </a:r>
            <a:endParaRPr lang="ko-Kore-KR" altLang="en-US">
              <a:solidFill>
                <a:schemeClr val="bg1">
                  <a:lumMod val="65000"/>
                </a:schemeClr>
              </a:solidFill>
            </a:endParaRPr>
          </a:p>
        </p:txBody>
      </p:sp>
      <p:sp>
        <p:nvSpPr>
          <p:cNvPr id="7" name="TextBox 6">
            <a:extLst>
              <a:ext uri="{FF2B5EF4-FFF2-40B4-BE49-F238E27FC236}">
                <a16:creationId xmlns:a16="http://schemas.microsoft.com/office/drawing/2014/main" id="{CDC92E25-5755-DAE7-888A-D05D12660DE9}"/>
              </a:ext>
            </a:extLst>
          </p:cNvPr>
          <p:cNvSpPr txBox="1"/>
          <p:nvPr/>
        </p:nvSpPr>
        <p:spPr>
          <a:xfrm>
            <a:off x="5335905" y="1032032"/>
            <a:ext cx="1520190" cy="369332"/>
          </a:xfrm>
          <a:prstGeom prst="rect">
            <a:avLst/>
          </a:prstGeom>
          <a:solidFill>
            <a:schemeClr val="tx1">
              <a:lumMod val="75000"/>
              <a:lumOff val="25000"/>
            </a:schemeClr>
          </a:solidFill>
        </p:spPr>
        <p:txBody>
          <a:bodyPr wrap="square" rtlCol="0">
            <a:spAutoFit/>
          </a:bodyPr>
          <a:lstStyle/>
          <a:p>
            <a:r>
              <a:rPr kumimoji="1" lang="en-US" altLang="ko-Kore-KR">
                <a:solidFill>
                  <a:schemeClr val="bg1"/>
                </a:solidFill>
              </a:rPr>
              <a:t>external.html</a:t>
            </a:r>
            <a:endParaRPr kumimoji="1" lang="ko-Kore-KR" altLang="en-US">
              <a:solidFill>
                <a:schemeClr val="bg1"/>
              </a:solidFill>
            </a:endParaRPr>
          </a:p>
        </p:txBody>
      </p:sp>
      <p:sp>
        <p:nvSpPr>
          <p:cNvPr id="8" name="TextBox 7">
            <a:extLst>
              <a:ext uri="{FF2B5EF4-FFF2-40B4-BE49-F238E27FC236}">
                <a16:creationId xmlns:a16="http://schemas.microsoft.com/office/drawing/2014/main" id="{9E6AA7CE-E957-27E3-1483-2257688529BF}"/>
              </a:ext>
            </a:extLst>
          </p:cNvPr>
          <p:cNvSpPr txBox="1"/>
          <p:nvPr/>
        </p:nvSpPr>
        <p:spPr>
          <a:xfrm>
            <a:off x="10088785" y="1084848"/>
            <a:ext cx="1520190" cy="369332"/>
          </a:xfrm>
          <a:prstGeom prst="rect">
            <a:avLst/>
          </a:prstGeom>
          <a:solidFill>
            <a:schemeClr val="tx1">
              <a:lumMod val="75000"/>
              <a:lumOff val="25000"/>
            </a:schemeClr>
          </a:solidFill>
        </p:spPr>
        <p:txBody>
          <a:bodyPr wrap="square" rtlCol="0">
            <a:spAutoFit/>
          </a:bodyPr>
          <a:lstStyle/>
          <a:p>
            <a:r>
              <a:rPr kumimoji="1" lang="en-US" altLang="ko-Kore-KR">
                <a:solidFill>
                  <a:schemeClr val="bg1"/>
                </a:solidFill>
              </a:rPr>
              <a:t>js\changeBg.js</a:t>
            </a:r>
            <a:endParaRPr kumimoji="1" lang="ko-Kore-KR" altLang="en-US">
              <a:solidFill>
                <a:schemeClr val="bg1"/>
              </a:solidFill>
            </a:endParaRPr>
          </a:p>
        </p:txBody>
      </p:sp>
      <p:sp>
        <p:nvSpPr>
          <p:cNvPr id="12" name="왼쪽 중괄호[L] 11">
            <a:extLst>
              <a:ext uri="{FF2B5EF4-FFF2-40B4-BE49-F238E27FC236}">
                <a16:creationId xmlns:a16="http://schemas.microsoft.com/office/drawing/2014/main" id="{058DC63F-1962-A57B-07BC-C4BC7A6531BD}"/>
              </a:ext>
            </a:extLst>
          </p:cNvPr>
          <p:cNvSpPr/>
          <p:nvPr/>
        </p:nvSpPr>
        <p:spPr>
          <a:xfrm flipH="1">
            <a:off x="6190501" y="2071450"/>
            <a:ext cx="665594" cy="4077886"/>
          </a:xfrm>
          <a:prstGeom prst="leftBrace">
            <a:avLst>
              <a:gd name="adj1" fmla="val 8333"/>
              <a:gd name="adj2" fmla="val 48879"/>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ko-Kore-KR" altLang="en-US">
              <a:solidFill>
                <a:srgbClr val="FF0000"/>
              </a:solidFill>
            </a:endParaRPr>
          </a:p>
        </p:txBody>
      </p:sp>
      <p:sp>
        <p:nvSpPr>
          <p:cNvPr id="14" name="TextBox 13">
            <a:extLst>
              <a:ext uri="{FF2B5EF4-FFF2-40B4-BE49-F238E27FC236}">
                <a16:creationId xmlns:a16="http://schemas.microsoft.com/office/drawing/2014/main" id="{CC7C95E7-B0C9-7C24-FAD4-FEDB61EAC2B2}"/>
              </a:ext>
            </a:extLst>
          </p:cNvPr>
          <p:cNvSpPr txBox="1"/>
          <p:nvPr/>
        </p:nvSpPr>
        <p:spPr>
          <a:xfrm>
            <a:off x="6647801" y="3257550"/>
            <a:ext cx="301686" cy="369332"/>
          </a:xfrm>
          <a:prstGeom prst="rect">
            <a:avLst/>
          </a:prstGeom>
          <a:noFill/>
        </p:spPr>
        <p:txBody>
          <a:bodyPr wrap="none" rtlCol="0">
            <a:spAutoFit/>
          </a:bodyPr>
          <a:lstStyle/>
          <a:p>
            <a:r>
              <a:rPr kumimoji="1" lang="en-US" altLang="ko-KR">
                <a:solidFill>
                  <a:srgbClr val="FF0000"/>
                </a:solidFill>
              </a:rPr>
              <a:t>3</a:t>
            </a:r>
            <a:endParaRPr kumimoji="1" lang="ko-Kore-KR" altLang="en-US">
              <a:solidFill>
                <a:srgbClr val="FF0000"/>
              </a:solidFill>
            </a:endParaRPr>
          </a:p>
        </p:txBody>
      </p:sp>
      <p:sp>
        <p:nvSpPr>
          <p:cNvPr id="2" name="TextBox 1">
            <a:extLst>
              <a:ext uri="{FF2B5EF4-FFF2-40B4-BE49-F238E27FC236}">
                <a16:creationId xmlns:a16="http://schemas.microsoft.com/office/drawing/2014/main" id="{9BD44E76-F55F-6192-5EFA-A94AB6729BA7}"/>
              </a:ext>
            </a:extLst>
          </p:cNvPr>
          <p:cNvSpPr txBox="1"/>
          <p:nvPr/>
        </p:nvSpPr>
        <p:spPr>
          <a:xfrm>
            <a:off x="6949487" y="3317908"/>
            <a:ext cx="4824959" cy="1293624"/>
          </a:xfrm>
          <a:prstGeom prst="rect">
            <a:avLst/>
          </a:prstGeom>
          <a:solidFill>
            <a:schemeClr val="bg1"/>
          </a:solidFill>
          <a:ln>
            <a:solidFill>
              <a:schemeClr val="bg1">
                <a:lumMod val="50000"/>
              </a:schemeClr>
            </a:solidFill>
          </a:ln>
        </p:spPr>
        <p:txBody>
          <a:bodyPr wrap="square" rtlCol="0">
            <a:spAutoFit/>
          </a:bodyPr>
          <a:lstStyle/>
          <a:p>
            <a:pPr>
              <a:lnSpc>
                <a:spcPct val="150000"/>
              </a:lnSpc>
            </a:pPr>
            <a:r>
              <a:rPr lang="ko-KR" altLang="en-US"/>
              <a:t>태그 분석하면서 따로 분류해 두었던</a:t>
            </a:r>
            <a:endParaRPr lang="en-US" altLang="ko-KR"/>
          </a:p>
          <a:p>
            <a:pPr>
              <a:lnSpc>
                <a:spcPct val="150000"/>
              </a:lnSpc>
            </a:pPr>
            <a:r>
              <a:rPr lang="ko-KR" altLang="ko-Kore-KR"/>
              <a:t>외부 스타일 시트나 문서 안의 스타일 정보를 분석하면서 화면에 표시</a:t>
            </a:r>
            <a:r>
              <a:rPr lang="ko-KR" altLang="en-US"/>
              <a:t>함</a:t>
            </a:r>
            <a:endParaRPr lang="ko-Kore-KR" altLang="ko-Kore-KR"/>
          </a:p>
        </p:txBody>
      </p:sp>
    </p:spTree>
    <p:extLst>
      <p:ext uri="{BB962C8B-B14F-4D97-AF65-F5344CB8AC3E}">
        <p14:creationId xmlns:p14="http://schemas.microsoft.com/office/powerpoint/2010/main" val="129987388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AFDB21F-1AF7-AD8B-693E-25F8C84EDF04}"/>
              </a:ext>
            </a:extLst>
          </p:cNvPr>
          <p:cNvSpPr txBox="1"/>
          <p:nvPr/>
        </p:nvSpPr>
        <p:spPr>
          <a:xfrm>
            <a:off x="1137553" y="1498661"/>
            <a:ext cx="6097904" cy="4932119"/>
          </a:xfrm>
          <a:prstGeom prst="rect">
            <a:avLst/>
          </a:prstGeom>
          <a:noFill/>
          <a:ln>
            <a:solidFill>
              <a:schemeClr val="bg1">
                <a:lumMod val="50000"/>
              </a:schemeClr>
            </a:solidFill>
          </a:ln>
        </p:spPr>
        <p:txBody>
          <a:bodyPr wrap="square">
            <a:spAutoFit/>
          </a:bodyPr>
          <a:lstStyle/>
          <a:p>
            <a:pPr marL="63500" marR="63500" latinLnBrk="1">
              <a:spcBef>
                <a:spcPts val="300"/>
              </a:spcBef>
              <a:spcAft>
                <a:spcPts val="300"/>
              </a:spcAft>
              <a:tabLst>
                <a:tab pos="254000" algn="l"/>
              </a:tabLst>
            </a:pPr>
            <a:r>
              <a:rPr lang="en-US" altLang="ko-Kore-KR" sz="1800" kern="100">
                <a:solidFill>
                  <a:srgbClr val="000000"/>
                </a:solidFill>
                <a:effectLst/>
                <a:latin typeface="D2Coding" panose="020B0609020101020101" pitchFamily="49" charset="-127"/>
                <a:ea typeface="D2Coding" panose="020B0609020101020101" pitchFamily="49" charset="-127"/>
                <a:cs typeface="D2Coding" panose="020B0609020101020101" pitchFamily="49" charset="-127"/>
              </a:rPr>
              <a:t>&lt;!DOCTYPE html&gt;</a:t>
            </a:r>
            <a:endParaRPr lang="ko-Kore-KR" altLang="ko-Kore-KR" sz="1800" kern="100">
              <a:effectLst/>
              <a:latin typeface="D2Coding" panose="020B0609020101020101" pitchFamily="49" charset="-127"/>
              <a:ea typeface="D2Coding" panose="020B0609020101020101" pitchFamily="49" charset="-127"/>
              <a:cs typeface="D2Coding" panose="020B0609020101020101" pitchFamily="49" charset="-127"/>
            </a:endParaRPr>
          </a:p>
          <a:p>
            <a:pPr marL="63500" marR="63500" latinLnBrk="1">
              <a:spcBef>
                <a:spcPts val="300"/>
              </a:spcBef>
              <a:spcAft>
                <a:spcPts val="300"/>
              </a:spcAft>
              <a:tabLst>
                <a:tab pos="254000" algn="l"/>
              </a:tabLst>
            </a:pPr>
            <a:r>
              <a:rPr lang="en-US" altLang="ko-Kore-KR" sz="1800" kern="100">
                <a:solidFill>
                  <a:srgbClr val="000000"/>
                </a:solidFill>
                <a:effectLst/>
                <a:latin typeface="D2Coding" panose="020B0609020101020101" pitchFamily="49" charset="-127"/>
                <a:ea typeface="D2Coding" panose="020B0609020101020101" pitchFamily="49" charset="-127"/>
                <a:cs typeface="D2Coding" panose="020B0609020101020101" pitchFamily="49" charset="-127"/>
              </a:rPr>
              <a:t>&lt;html lang="ko"&gt;</a:t>
            </a:r>
            <a:endParaRPr lang="ko-Kore-KR" altLang="ko-Kore-KR" sz="1800" kern="100">
              <a:effectLst/>
              <a:latin typeface="D2Coding" panose="020B0609020101020101" pitchFamily="49" charset="-127"/>
              <a:ea typeface="D2Coding" panose="020B0609020101020101" pitchFamily="49" charset="-127"/>
              <a:cs typeface="D2Coding" panose="020B0609020101020101" pitchFamily="49" charset="-127"/>
            </a:endParaRPr>
          </a:p>
          <a:p>
            <a:pPr marL="63500" marR="63500" latinLnBrk="1">
              <a:spcBef>
                <a:spcPts val="300"/>
              </a:spcBef>
              <a:spcAft>
                <a:spcPts val="300"/>
              </a:spcAft>
              <a:tabLst>
                <a:tab pos="254000" algn="l"/>
              </a:tabLst>
            </a:pPr>
            <a:r>
              <a:rPr lang="en-US" altLang="ko-Kore-KR" sz="1800" kern="100">
                <a:solidFill>
                  <a:srgbClr val="000000"/>
                </a:solidFill>
                <a:effectLst/>
                <a:latin typeface="D2Coding" panose="020B0609020101020101" pitchFamily="49" charset="-127"/>
                <a:ea typeface="D2Coding" panose="020B0609020101020101" pitchFamily="49" charset="-127"/>
                <a:cs typeface="D2Coding" panose="020B0609020101020101" pitchFamily="49" charset="-127"/>
              </a:rPr>
              <a:t>&lt;head&gt;</a:t>
            </a:r>
            <a:endParaRPr lang="ko-Kore-KR" altLang="ko-Kore-KR" sz="1800" kern="100">
              <a:effectLst/>
              <a:latin typeface="D2Coding" panose="020B0609020101020101" pitchFamily="49" charset="-127"/>
              <a:ea typeface="D2Coding" panose="020B0609020101020101" pitchFamily="49" charset="-127"/>
              <a:cs typeface="D2Coding" panose="020B0609020101020101" pitchFamily="49" charset="-127"/>
            </a:endParaRPr>
          </a:p>
          <a:p>
            <a:pPr marL="63500" marR="63500" latinLnBrk="1">
              <a:spcBef>
                <a:spcPts val="300"/>
              </a:spcBef>
              <a:spcAft>
                <a:spcPts val="300"/>
              </a:spcAft>
              <a:tabLst>
                <a:tab pos="254000" algn="l"/>
              </a:tabLst>
            </a:pPr>
            <a:r>
              <a:rPr lang="en-US" altLang="ko-Kore-KR" sz="1800" kern="100">
                <a:solidFill>
                  <a:srgbClr val="000000"/>
                </a:solidFill>
                <a:effectLst/>
                <a:latin typeface="D2Coding" panose="020B0609020101020101" pitchFamily="49" charset="-127"/>
                <a:ea typeface="D2Coding" panose="020B0609020101020101" pitchFamily="49" charset="-127"/>
                <a:cs typeface="D2Coding" panose="020B0609020101020101" pitchFamily="49" charset="-127"/>
              </a:rPr>
              <a:t>  &lt;meta charset="UTF-8"&gt;</a:t>
            </a:r>
            <a:endParaRPr lang="ko-Kore-KR" altLang="ko-Kore-KR" sz="1800" kern="100">
              <a:effectLst/>
              <a:latin typeface="D2Coding" panose="020B0609020101020101" pitchFamily="49" charset="-127"/>
              <a:ea typeface="D2Coding" panose="020B0609020101020101" pitchFamily="49" charset="-127"/>
              <a:cs typeface="D2Coding" panose="020B0609020101020101" pitchFamily="49" charset="-127"/>
            </a:endParaRPr>
          </a:p>
          <a:p>
            <a:pPr marL="63500" marR="63500" latinLnBrk="1">
              <a:spcBef>
                <a:spcPts val="300"/>
              </a:spcBef>
              <a:spcAft>
                <a:spcPts val="300"/>
              </a:spcAft>
              <a:tabLst>
                <a:tab pos="254000" algn="l"/>
              </a:tabLst>
            </a:pPr>
            <a:r>
              <a:rPr lang="en-US" altLang="ko-Kore-KR" sz="1800" kern="100">
                <a:solidFill>
                  <a:srgbClr val="000000"/>
                </a:solidFill>
                <a:effectLst/>
                <a:latin typeface="D2Coding" panose="020B0609020101020101" pitchFamily="49" charset="-127"/>
                <a:ea typeface="D2Coding" panose="020B0609020101020101" pitchFamily="49" charset="-127"/>
                <a:cs typeface="D2Coding" panose="020B0609020101020101" pitchFamily="49" charset="-127"/>
              </a:rPr>
              <a:t>  ... </a:t>
            </a:r>
            <a:endParaRPr lang="ko-Kore-KR" altLang="ko-Kore-KR" sz="1800" kern="100">
              <a:effectLst/>
              <a:latin typeface="D2Coding" panose="020B0609020101020101" pitchFamily="49" charset="-127"/>
              <a:ea typeface="D2Coding" panose="020B0609020101020101" pitchFamily="49" charset="-127"/>
              <a:cs typeface="D2Coding" panose="020B0609020101020101" pitchFamily="49" charset="-127"/>
            </a:endParaRPr>
          </a:p>
          <a:p>
            <a:pPr marL="63500" marR="63500" latinLnBrk="1">
              <a:spcBef>
                <a:spcPts val="300"/>
              </a:spcBef>
              <a:spcAft>
                <a:spcPts val="300"/>
              </a:spcAft>
              <a:tabLst>
                <a:tab pos="254000" algn="l"/>
              </a:tabLst>
            </a:pPr>
            <a:r>
              <a:rPr lang="en-US" altLang="ko-Kore-KR" sz="1800" kern="100">
                <a:solidFill>
                  <a:srgbClr val="000000"/>
                </a:solidFill>
                <a:effectLst/>
                <a:latin typeface="D2Coding" panose="020B0609020101020101" pitchFamily="49" charset="-127"/>
                <a:ea typeface="D2Coding" panose="020B0609020101020101" pitchFamily="49" charset="-127"/>
                <a:cs typeface="D2Coding" panose="020B0609020101020101" pitchFamily="49" charset="-127"/>
              </a:rPr>
              <a:t>  &lt;link rel="stylesheet" href=“css/main.css"&gt;</a:t>
            </a:r>
            <a:endParaRPr lang="ko-Kore-KR" altLang="ko-Kore-KR" sz="1800" kern="100">
              <a:effectLst/>
              <a:latin typeface="D2Coding" panose="020B0609020101020101" pitchFamily="49" charset="-127"/>
              <a:ea typeface="D2Coding" panose="020B0609020101020101" pitchFamily="49" charset="-127"/>
              <a:cs typeface="D2Coding" panose="020B0609020101020101" pitchFamily="49" charset="-127"/>
            </a:endParaRPr>
          </a:p>
          <a:p>
            <a:pPr marL="63500" marR="63500" latinLnBrk="1">
              <a:spcBef>
                <a:spcPts val="300"/>
              </a:spcBef>
              <a:spcAft>
                <a:spcPts val="300"/>
              </a:spcAft>
              <a:tabLst>
                <a:tab pos="254000" algn="l"/>
              </a:tabLst>
            </a:pPr>
            <a:r>
              <a:rPr lang="en-US" altLang="ko-Kore-KR" sz="1800" kern="100">
                <a:solidFill>
                  <a:srgbClr val="000000"/>
                </a:solidFill>
                <a:effectLst/>
                <a:latin typeface="D2Coding" panose="020B0609020101020101" pitchFamily="49" charset="-127"/>
                <a:ea typeface="D2Coding" panose="020B0609020101020101" pitchFamily="49" charset="-127"/>
                <a:cs typeface="D2Coding" panose="020B0609020101020101" pitchFamily="49" charset="-127"/>
              </a:rPr>
              <a:t>  &lt;style&gt;...&lt;/style&gt;</a:t>
            </a:r>
            <a:endParaRPr lang="ko-Kore-KR" altLang="ko-Kore-KR" sz="1800" kern="100">
              <a:effectLst/>
              <a:latin typeface="D2Coding" panose="020B0609020101020101" pitchFamily="49" charset="-127"/>
              <a:ea typeface="D2Coding" panose="020B0609020101020101" pitchFamily="49" charset="-127"/>
              <a:cs typeface="D2Coding" panose="020B0609020101020101" pitchFamily="49" charset="-127"/>
            </a:endParaRPr>
          </a:p>
          <a:p>
            <a:pPr marL="63500" marR="63500" latinLnBrk="1">
              <a:spcBef>
                <a:spcPts val="300"/>
              </a:spcBef>
              <a:spcAft>
                <a:spcPts val="300"/>
              </a:spcAft>
              <a:tabLst>
                <a:tab pos="254000" algn="l"/>
              </a:tabLst>
            </a:pPr>
            <a:r>
              <a:rPr lang="en-US" altLang="ko-Kore-KR" sz="1800" kern="100">
                <a:solidFill>
                  <a:srgbClr val="000000"/>
                </a:solidFill>
                <a:effectLst/>
                <a:latin typeface="D2Coding" panose="020B0609020101020101" pitchFamily="49" charset="-127"/>
                <a:ea typeface="D2Coding" panose="020B0609020101020101" pitchFamily="49" charset="-127"/>
                <a:cs typeface="D2Coding" panose="020B0609020101020101" pitchFamily="49" charset="-127"/>
              </a:rPr>
              <a:t>&lt;/head&gt;</a:t>
            </a:r>
            <a:endParaRPr lang="ko-Kore-KR" altLang="ko-Kore-KR" sz="1800" kern="100">
              <a:effectLst/>
              <a:latin typeface="D2Coding" panose="020B0609020101020101" pitchFamily="49" charset="-127"/>
              <a:ea typeface="D2Coding" panose="020B0609020101020101" pitchFamily="49" charset="-127"/>
              <a:cs typeface="D2Coding" panose="020B0609020101020101" pitchFamily="49" charset="-127"/>
            </a:endParaRPr>
          </a:p>
          <a:p>
            <a:pPr marL="63500" marR="63500" latinLnBrk="1">
              <a:spcBef>
                <a:spcPts val="300"/>
              </a:spcBef>
              <a:spcAft>
                <a:spcPts val="300"/>
              </a:spcAft>
              <a:tabLst>
                <a:tab pos="254000" algn="l"/>
              </a:tabLst>
            </a:pPr>
            <a:r>
              <a:rPr lang="en-US" altLang="ko-Kore-KR" sz="1800" kern="100">
                <a:solidFill>
                  <a:srgbClr val="000000"/>
                </a:solidFill>
                <a:effectLst/>
                <a:latin typeface="D2Coding" panose="020B0609020101020101" pitchFamily="49" charset="-127"/>
                <a:ea typeface="D2Coding" panose="020B0609020101020101" pitchFamily="49" charset="-127"/>
                <a:cs typeface="D2Coding" panose="020B0609020101020101" pitchFamily="49" charset="-127"/>
              </a:rPr>
              <a:t>&lt;body&gt;</a:t>
            </a:r>
            <a:endParaRPr lang="ko-Kore-KR" altLang="ko-Kore-KR" sz="1800" kern="100">
              <a:effectLst/>
              <a:latin typeface="D2Coding" panose="020B0609020101020101" pitchFamily="49" charset="-127"/>
              <a:ea typeface="D2Coding" panose="020B0609020101020101" pitchFamily="49" charset="-127"/>
              <a:cs typeface="D2Coding" panose="020B0609020101020101" pitchFamily="49" charset="-127"/>
            </a:endParaRPr>
          </a:p>
          <a:p>
            <a:pPr marL="63500" marR="63500" latinLnBrk="1">
              <a:spcBef>
                <a:spcPts val="300"/>
              </a:spcBef>
              <a:spcAft>
                <a:spcPts val="300"/>
              </a:spcAft>
              <a:tabLst>
                <a:tab pos="254000" algn="l"/>
              </a:tabLst>
            </a:pPr>
            <a:r>
              <a:rPr lang="en-US" altLang="ko-Kore-KR" sz="1800" kern="100">
                <a:solidFill>
                  <a:srgbClr val="000000"/>
                </a:solidFill>
                <a:effectLst/>
                <a:latin typeface="D2Coding" panose="020B0609020101020101" pitchFamily="49" charset="-127"/>
                <a:ea typeface="D2Coding" panose="020B0609020101020101" pitchFamily="49" charset="-127"/>
                <a:cs typeface="D2Coding" panose="020B0609020101020101" pitchFamily="49" charset="-127"/>
              </a:rPr>
              <a:t>  &lt;p&gt;</a:t>
            </a:r>
            <a:r>
              <a:rPr lang="ko-KR" altLang="ko-Kore-KR" sz="1800" kern="100">
                <a:solidFill>
                  <a:srgbClr val="000000"/>
                </a:solidFill>
                <a:effectLst/>
                <a:latin typeface="D2Coding" panose="020B0609020101020101" pitchFamily="49" charset="-127"/>
                <a:ea typeface="D2Coding" panose="020B0609020101020101" pitchFamily="49" charset="-127"/>
                <a:cs typeface="D2Coding" panose="020B0609020101020101" pitchFamily="49" charset="-127"/>
              </a:rPr>
              <a:t>새로 고침해 보세요</a:t>
            </a:r>
            <a:r>
              <a:rPr lang="en-US" altLang="ko-Kore-KR" sz="1800" kern="100">
                <a:solidFill>
                  <a:srgbClr val="000000"/>
                </a:solidFill>
                <a:effectLst/>
                <a:latin typeface="D2Coding" panose="020B0609020101020101" pitchFamily="49" charset="-127"/>
                <a:ea typeface="D2Coding" panose="020B0609020101020101" pitchFamily="49" charset="-127"/>
                <a:cs typeface="D2Coding" panose="020B0609020101020101" pitchFamily="49" charset="-127"/>
              </a:rPr>
              <a:t>&lt;/p&gt;</a:t>
            </a:r>
            <a:endParaRPr lang="ko-Kore-KR" altLang="ko-Kore-KR" sz="1800" kern="100">
              <a:effectLst/>
              <a:latin typeface="D2Coding" panose="020B0609020101020101" pitchFamily="49" charset="-127"/>
              <a:ea typeface="D2Coding" panose="020B0609020101020101" pitchFamily="49" charset="-127"/>
              <a:cs typeface="D2Coding" panose="020B0609020101020101" pitchFamily="49" charset="-127"/>
            </a:endParaRPr>
          </a:p>
          <a:p>
            <a:pPr marL="63500" marR="63500" latinLnBrk="1">
              <a:spcBef>
                <a:spcPts val="300"/>
              </a:spcBef>
              <a:spcAft>
                <a:spcPts val="300"/>
              </a:spcAft>
              <a:tabLst>
                <a:tab pos="254000" algn="l"/>
              </a:tabLst>
            </a:pPr>
            <a:r>
              <a:rPr lang="en-US" altLang="ko-Kore-KR" sz="1800" kern="100">
                <a:solidFill>
                  <a:srgbClr val="000000"/>
                </a:solidFill>
                <a:effectLst/>
                <a:latin typeface="D2Coding" panose="020B0609020101020101" pitchFamily="49" charset="-127"/>
                <a:ea typeface="D2Coding" panose="020B0609020101020101" pitchFamily="49" charset="-127"/>
                <a:cs typeface="D2Coding" panose="020B0609020101020101" pitchFamily="49" charset="-127"/>
              </a:rPr>
              <a:t>  </a:t>
            </a:r>
            <a:endParaRPr lang="ko-Kore-KR" altLang="ko-Kore-KR" sz="1800" kern="100">
              <a:effectLst/>
              <a:latin typeface="D2Coding" panose="020B0609020101020101" pitchFamily="49" charset="-127"/>
              <a:ea typeface="D2Coding" panose="020B0609020101020101" pitchFamily="49" charset="-127"/>
              <a:cs typeface="D2Coding" panose="020B0609020101020101" pitchFamily="49" charset="-127"/>
            </a:endParaRPr>
          </a:p>
          <a:p>
            <a:pPr marL="63500" marR="63500" latinLnBrk="1">
              <a:spcBef>
                <a:spcPts val="300"/>
              </a:spcBef>
              <a:spcAft>
                <a:spcPts val="300"/>
              </a:spcAft>
              <a:tabLst>
                <a:tab pos="254000" algn="l"/>
              </a:tabLst>
            </a:pPr>
            <a:r>
              <a:rPr lang="en-US" altLang="ko-Kore-KR" sz="1800" kern="100">
                <a:solidFill>
                  <a:srgbClr val="000000"/>
                </a:solidFill>
                <a:effectLst/>
                <a:latin typeface="D2Coding" panose="020B0609020101020101" pitchFamily="49" charset="-127"/>
                <a:ea typeface="D2Coding" panose="020B0609020101020101" pitchFamily="49" charset="-127"/>
                <a:cs typeface="D2Coding" panose="020B0609020101020101" pitchFamily="49" charset="-127"/>
              </a:rPr>
              <a:t>  &lt;script src=“js/changeBg.js"&gt;&lt;/script&gt;</a:t>
            </a:r>
            <a:endParaRPr lang="ko-Kore-KR" altLang="ko-Kore-KR" sz="1800" kern="100">
              <a:effectLst/>
              <a:latin typeface="D2Coding" panose="020B0609020101020101" pitchFamily="49" charset="-127"/>
              <a:ea typeface="D2Coding" panose="020B0609020101020101" pitchFamily="49" charset="-127"/>
              <a:cs typeface="D2Coding" panose="020B0609020101020101" pitchFamily="49" charset="-127"/>
            </a:endParaRPr>
          </a:p>
          <a:p>
            <a:pPr marL="63500" marR="63500" latinLnBrk="1">
              <a:spcBef>
                <a:spcPts val="300"/>
              </a:spcBef>
              <a:spcAft>
                <a:spcPts val="300"/>
              </a:spcAft>
              <a:tabLst>
                <a:tab pos="254000" algn="l"/>
              </a:tabLst>
            </a:pPr>
            <a:r>
              <a:rPr lang="en-US" altLang="ko-Kore-KR" sz="1800" kern="100">
                <a:solidFill>
                  <a:srgbClr val="000000"/>
                </a:solidFill>
                <a:effectLst/>
                <a:latin typeface="D2Coding" panose="020B0609020101020101" pitchFamily="49" charset="-127"/>
                <a:ea typeface="D2Coding" panose="020B0609020101020101" pitchFamily="49" charset="-127"/>
                <a:cs typeface="D2Coding" panose="020B0609020101020101" pitchFamily="49" charset="-127"/>
              </a:rPr>
              <a:t>&lt;/body&gt;</a:t>
            </a:r>
            <a:endParaRPr lang="ko-Kore-KR" altLang="ko-Kore-KR" sz="1800" kern="100">
              <a:effectLst/>
              <a:latin typeface="D2Coding" panose="020B0609020101020101" pitchFamily="49" charset="-127"/>
              <a:ea typeface="D2Coding" panose="020B0609020101020101" pitchFamily="49" charset="-127"/>
              <a:cs typeface="D2Coding" panose="020B0609020101020101" pitchFamily="49" charset="-127"/>
            </a:endParaRPr>
          </a:p>
          <a:p>
            <a:r>
              <a:rPr lang="en-US" altLang="ko-Kore-KR" sz="1800" kern="0">
                <a:effectLst/>
                <a:latin typeface="맑은 고딕" panose="020B0503020000020004" pitchFamily="34" charset="-127"/>
                <a:cs typeface="맑은 고딕" panose="020B0503020000020004" pitchFamily="34" charset="-127"/>
              </a:rPr>
              <a:t>&lt;/html&gt;</a:t>
            </a:r>
            <a:r>
              <a:rPr lang="ko-Kore-KR" altLang="ko-Kore-KR">
                <a:effectLst/>
              </a:rPr>
              <a:t> </a:t>
            </a:r>
            <a:endParaRPr lang="ko-Kore-KR" altLang="en-US"/>
          </a:p>
        </p:txBody>
      </p:sp>
      <p:sp>
        <p:nvSpPr>
          <p:cNvPr id="6" name="TextBox 5">
            <a:extLst>
              <a:ext uri="{FF2B5EF4-FFF2-40B4-BE49-F238E27FC236}">
                <a16:creationId xmlns:a16="http://schemas.microsoft.com/office/drawing/2014/main" id="{69C54F96-1A20-05BD-C025-88B7296AC866}"/>
              </a:ext>
            </a:extLst>
          </p:cNvPr>
          <p:cNvSpPr txBox="1"/>
          <p:nvPr/>
        </p:nvSpPr>
        <p:spPr>
          <a:xfrm>
            <a:off x="7594188" y="1560756"/>
            <a:ext cx="4014787" cy="3162404"/>
          </a:xfrm>
          <a:prstGeom prst="rect">
            <a:avLst/>
          </a:prstGeom>
          <a:noFill/>
          <a:ln>
            <a:solidFill>
              <a:schemeClr val="bg1">
                <a:lumMod val="50000"/>
              </a:schemeClr>
            </a:solidFill>
          </a:ln>
        </p:spPr>
        <p:txBody>
          <a:bodyPr wrap="square">
            <a:spAutoFit/>
          </a:bodyPr>
          <a:lstStyle/>
          <a:p>
            <a:pPr marL="63500" marR="63500" latinLnBrk="1">
              <a:spcBef>
                <a:spcPts val="300"/>
              </a:spcBef>
              <a:spcAft>
                <a:spcPts val="300"/>
              </a:spcAft>
              <a:tabLst>
                <a:tab pos="254000" algn="l"/>
              </a:tabLst>
            </a:pPr>
            <a:r>
              <a:rPr lang="en-US" altLang="ko-Kore-KR" sz="1800" kern="100">
                <a:solidFill>
                  <a:srgbClr val="000000"/>
                </a:solidFill>
                <a:effectLst/>
                <a:latin typeface="D2Coding" panose="020B0609020101020101" pitchFamily="49" charset="-127"/>
                <a:ea typeface="D2Coding" panose="020B0609020101020101" pitchFamily="49" charset="-127"/>
                <a:cs typeface="D2Coding" panose="020B0609020101020101" pitchFamily="49" charset="-127"/>
              </a:rPr>
              <a:t>function random(number) {</a:t>
            </a:r>
            <a:endParaRPr lang="ko-Kore-KR" altLang="ko-Kore-KR" sz="1800" kern="100">
              <a:effectLst/>
              <a:latin typeface="D2Coding" panose="020B0609020101020101" pitchFamily="49" charset="-127"/>
              <a:ea typeface="D2Coding" panose="020B0609020101020101" pitchFamily="49" charset="-127"/>
              <a:cs typeface="D2Coding" panose="020B0609020101020101" pitchFamily="49" charset="-127"/>
            </a:endParaRPr>
          </a:p>
          <a:p>
            <a:pPr marL="63500" marR="63500" latinLnBrk="1">
              <a:spcBef>
                <a:spcPts val="300"/>
              </a:spcBef>
              <a:spcAft>
                <a:spcPts val="300"/>
              </a:spcAft>
              <a:tabLst>
                <a:tab pos="254000" algn="l"/>
              </a:tabLst>
            </a:pPr>
            <a:r>
              <a:rPr lang="en-US" altLang="ko-Kore-KR" sz="1800" kern="100">
                <a:solidFill>
                  <a:srgbClr val="000000"/>
                </a:solidFill>
                <a:effectLst/>
                <a:latin typeface="D2Coding" panose="020B0609020101020101" pitchFamily="49" charset="-127"/>
                <a:ea typeface="D2Coding" panose="020B0609020101020101" pitchFamily="49" charset="-127"/>
                <a:cs typeface="D2Coding" panose="020B0609020101020101" pitchFamily="49" charset="-127"/>
              </a:rPr>
              <a:t>  ...</a:t>
            </a:r>
            <a:endParaRPr lang="ko-Kore-KR" altLang="ko-Kore-KR" sz="1800" kern="100">
              <a:effectLst/>
              <a:latin typeface="D2Coding" panose="020B0609020101020101" pitchFamily="49" charset="-127"/>
              <a:ea typeface="D2Coding" panose="020B0609020101020101" pitchFamily="49" charset="-127"/>
              <a:cs typeface="D2Coding" panose="020B0609020101020101" pitchFamily="49" charset="-127"/>
            </a:endParaRPr>
          </a:p>
          <a:p>
            <a:pPr marL="63500" marR="63500" latinLnBrk="1">
              <a:spcBef>
                <a:spcPts val="300"/>
              </a:spcBef>
              <a:spcAft>
                <a:spcPts val="300"/>
              </a:spcAft>
              <a:tabLst>
                <a:tab pos="254000" algn="l"/>
              </a:tabLst>
            </a:pPr>
            <a:r>
              <a:rPr lang="en-US" altLang="ko-Kore-KR" sz="1800" kern="100">
                <a:solidFill>
                  <a:srgbClr val="000000"/>
                </a:solidFill>
                <a:effectLst/>
                <a:latin typeface="D2Coding" panose="020B0609020101020101" pitchFamily="49" charset="-127"/>
                <a:ea typeface="D2Coding" panose="020B0609020101020101" pitchFamily="49" charset="-127"/>
                <a:cs typeface="D2Coding" panose="020B0609020101020101" pitchFamily="49" charset="-127"/>
              </a:rPr>
              <a:t>}</a:t>
            </a:r>
            <a:endParaRPr lang="ko-Kore-KR" altLang="ko-Kore-KR" sz="1800" kern="100">
              <a:effectLst/>
              <a:latin typeface="D2Coding" panose="020B0609020101020101" pitchFamily="49" charset="-127"/>
              <a:ea typeface="D2Coding" panose="020B0609020101020101" pitchFamily="49" charset="-127"/>
              <a:cs typeface="D2Coding" panose="020B0609020101020101" pitchFamily="49" charset="-127"/>
            </a:endParaRPr>
          </a:p>
          <a:p>
            <a:pPr marL="63500" marR="63500" latinLnBrk="1">
              <a:spcBef>
                <a:spcPts val="300"/>
              </a:spcBef>
              <a:spcAft>
                <a:spcPts val="300"/>
              </a:spcAft>
              <a:tabLst>
                <a:tab pos="254000" algn="l"/>
              </a:tabLst>
            </a:pPr>
            <a:r>
              <a:rPr lang="en-US" altLang="ko-Kore-KR" sz="1800" kern="100">
                <a:effectLst/>
                <a:latin typeface="D2Coding" panose="020B0609020101020101" pitchFamily="49" charset="-127"/>
                <a:ea typeface="D2Coding" panose="020B0609020101020101" pitchFamily="49" charset="-127"/>
                <a:cs typeface="D2Coding" panose="020B0609020101020101" pitchFamily="49" charset="-127"/>
              </a:rPr>
              <a:t> </a:t>
            </a:r>
            <a:endParaRPr lang="ko-Kore-KR" altLang="ko-Kore-KR" sz="1800" kern="100">
              <a:effectLst/>
              <a:latin typeface="D2Coding" panose="020B0609020101020101" pitchFamily="49" charset="-127"/>
              <a:ea typeface="D2Coding" panose="020B0609020101020101" pitchFamily="49" charset="-127"/>
              <a:cs typeface="D2Coding" panose="020B0609020101020101" pitchFamily="49" charset="-127"/>
            </a:endParaRPr>
          </a:p>
          <a:p>
            <a:pPr marL="63500" marR="63500" latinLnBrk="1">
              <a:spcBef>
                <a:spcPts val="300"/>
              </a:spcBef>
              <a:spcAft>
                <a:spcPts val="300"/>
              </a:spcAft>
              <a:tabLst>
                <a:tab pos="254000" algn="l"/>
              </a:tabLst>
            </a:pPr>
            <a:r>
              <a:rPr lang="en-US" altLang="ko-Kore-KR" sz="1800" kern="100">
                <a:solidFill>
                  <a:srgbClr val="000000"/>
                </a:solidFill>
                <a:effectLst/>
                <a:latin typeface="D2Coding" panose="020B0609020101020101" pitchFamily="49" charset="-127"/>
                <a:ea typeface="D2Coding" panose="020B0609020101020101" pitchFamily="49" charset="-127"/>
                <a:cs typeface="D2Coding" panose="020B0609020101020101" pitchFamily="49" charset="-127"/>
              </a:rPr>
              <a:t>function bgChange() {</a:t>
            </a:r>
            <a:endParaRPr lang="ko-Kore-KR" altLang="ko-Kore-KR" sz="1800" kern="100">
              <a:effectLst/>
              <a:latin typeface="D2Coding" panose="020B0609020101020101" pitchFamily="49" charset="-127"/>
              <a:ea typeface="D2Coding" panose="020B0609020101020101" pitchFamily="49" charset="-127"/>
              <a:cs typeface="D2Coding" panose="020B0609020101020101" pitchFamily="49" charset="-127"/>
            </a:endParaRPr>
          </a:p>
          <a:p>
            <a:pPr marL="63500" marR="63500" latinLnBrk="1">
              <a:spcBef>
                <a:spcPts val="300"/>
              </a:spcBef>
              <a:spcAft>
                <a:spcPts val="300"/>
              </a:spcAft>
              <a:tabLst>
                <a:tab pos="254000" algn="l"/>
              </a:tabLst>
            </a:pPr>
            <a:r>
              <a:rPr lang="en-US" altLang="ko-Kore-KR" sz="1800" kern="100">
                <a:solidFill>
                  <a:srgbClr val="000000"/>
                </a:solidFill>
                <a:effectLst/>
                <a:latin typeface="D2Coding" panose="020B0609020101020101" pitchFamily="49" charset="-127"/>
                <a:ea typeface="D2Coding" panose="020B0609020101020101" pitchFamily="49" charset="-127"/>
                <a:cs typeface="D2Coding" panose="020B0609020101020101" pitchFamily="49" charset="-127"/>
              </a:rPr>
              <a:t>  ...</a:t>
            </a:r>
            <a:endParaRPr lang="ko-Kore-KR" altLang="ko-Kore-KR" sz="1800" kern="100">
              <a:effectLst/>
              <a:latin typeface="D2Coding" panose="020B0609020101020101" pitchFamily="49" charset="-127"/>
              <a:ea typeface="D2Coding" panose="020B0609020101020101" pitchFamily="49" charset="-127"/>
              <a:cs typeface="D2Coding" panose="020B0609020101020101" pitchFamily="49" charset="-127"/>
            </a:endParaRPr>
          </a:p>
          <a:p>
            <a:pPr marL="63500" marR="63500" latinLnBrk="1">
              <a:spcBef>
                <a:spcPts val="300"/>
              </a:spcBef>
              <a:spcAft>
                <a:spcPts val="300"/>
              </a:spcAft>
              <a:tabLst>
                <a:tab pos="254000" algn="l"/>
              </a:tabLst>
            </a:pPr>
            <a:r>
              <a:rPr lang="en-US" altLang="ko-Kore-KR" sz="1800" kern="100">
                <a:solidFill>
                  <a:srgbClr val="000000"/>
                </a:solidFill>
                <a:effectLst/>
                <a:latin typeface="D2Coding" panose="020B0609020101020101" pitchFamily="49" charset="-127"/>
                <a:ea typeface="D2Coding" panose="020B0609020101020101" pitchFamily="49" charset="-127"/>
                <a:cs typeface="D2Coding" panose="020B0609020101020101" pitchFamily="49" charset="-127"/>
              </a:rPr>
              <a:t>}</a:t>
            </a:r>
            <a:endParaRPr lang="ko-Kore-KR" altLang="ko-Kore-KR" sz="1800" kern="100">
              <a:effectLst/>
              <a:latin typeface="D2Coding" panose="020B0609020101020101" pitchFamily="49" charset="-127"/>
              <a:ea typeface="D2Coding" panose="020B0609020101020101" pitchFamily="49" charset="-127"/>
              <a:cs typeface="D2Coding" panose="020B0609020101020101" pitchFamily="49" charset="-127"/>
            </a:endParaRPr>
          </a:p>
          <a:p>
            <a:pPr marL="63500" marR="63500" latinLnBrk="1">
              <a:spcBef>
                <a:spcPts val="300"/>
              </a:spcBef>
              <a:spcAft>
                <a:spcPts val="300"/>
              </a:spcAft>
              <a:tabLst>
                <a:tab pos="254000" algn="l"/>
              </a:tabLst>
            </a:pPr>
            <a:r>
              <a:rPr lang="en-US" altLang="ko-Kore-KR" sz="1800" kern="100">
                <a:effectLst/>
                <a:latin typeface="D2Coding" panose="020B0609020101020101" pitchFamily="49" charset="-127"/>
                <a:ea typeface="D2Coding" panose="020B0609020101020101" pitchFamily="49" charset="-127"/>
                <a:cs typeface="D2Coding" panose="020B0609020101020101" pitchFamily="49" charset="-127"/>
              </a:rPr>
              <a:t> </a:t>
            </a:r>
            <a:endParaRPr lang="ko-Kore-KR" altLang="ko-Kore-KR" sz="1800" kern="100">
              <a:effectLst/>
              <a:latin typeface="D2Coding" panose="020B0609020101020101" pitchFamily="49" charset="-127"/>
              <a:ea typeface="D2Coding" panose="020B0609020101020101" pitchFamily="49" charset="-127"/>
              <a:cs typeface="D2Coding" panose="020B0609020101020101" pitchFamily="49" charset="-127"/>
            </a:endParaRPr>
          </a:p>
          <a:p>
            <a:r>
              <a:rPr lang="en-US" altLang="ko-Kore-KR" sz="1800" kern="0">
                <a:effectLst/>
                <a:latin typeface="맑은 고딕" panose="020B0503020000020004" pitchFamily="34" charset="-127"/>
                <a:cs typeface="맑은 고딕" panose="020B0503020000020004" pitchFamily="34" charset="-127"/>
              </a:rPr>
              <a:t>bgChange();</a:t>
            </a:r>
            <a:r>
              <a:rPr lang="ko-Kore-KR" altLang="ko-Kore-KR">
                <a:effectLst/>
              </a:rPr>
              <a:t> </a:t>
            </a:r>
            <a:endParaRPr lang="ko-Kore-KR" altLang="en-US"/>
          </a:p>
        </p:txBody>
      </p:sp>
      <p:sp>
        <p:nvSpPr>
          <p:cNvPr id="7" name="TextBox 6">
            <a:extLst>
              <a:ext uri="{FF2B5EF4-FFF2-40B4-BE49-F238E27FC236}">
                <a16:creationId xmlns:a16="http://schemas.microsoft.com/office/drawing/2014/main" id="{CDC92E25-5755-DAE7-888A-D05D12660DE9}"/>
              </a:ext>
            </a:extLst>
          </p:cNvPr>
          <p:cNvSpPr txBox="1"/>
          <p:nvPr/>
        </p:nvSpPr>
        <p:spPr>
          <a:xfrm>
            <a:off x="5335905" y="1032032"/>
            <a:ext cx="1520190" cy="369332"/>
          </a:xfrm>
          <a:prstGeom prst="rect">
            <a:avLst/>
          </a:prstGeom>
          <a:solidFill>
            <a:schemeClr val="tx1">
              <a:lumMod val="75000"/>
              <a:lumOff val="25000"/>
            </a:schemeClr>
          </a:solidFill>
        </p:spPr>
        <p:txBody>
          <a:bodyPr wrap="square" rtlCol="0">
            <a:spAutoFit/>
          </a:bodyPr>
          <a:lstStyle/>
          <a:p>
            <a:r>
              <a:rPr kumimoji="1" lang="en-US" altLang="ko-Kore-KR">
                <a:solidFill>
                  <a:schemeClr val="bg1"/>
                </a:solidFill>
              </a:rPr>
              <a:t>external.html</a:t>
            </a:r>
            <a:endParaRPr kumimoji="1" lang="ko-Kore-KR" altLang="en-US">
              <a:solidFill>
                <a:schemeClr val="bg1"/>
              </a:solidFill>
            </a:endParaRPr>
          </a:p>
        </p:txBody>
      </p:sp>
      <p:sp>
        <p:nvSpPr>
          <p:cNvPr id="8" name="TextBox 7">
            <a:extLst>
              <a:ext uri="{FF2B5EF4-FFF2-40B4-BE49-F238E27FC236}">
                <a16:creationId xmlns:a16="http://schemas.microsoft.com/office/drawing/2014/main" id="{9E6AA7CE-E957-27E3-1483-2257688529BF}"/>
              </a:ext>
            </a:extLst>
          </p:cNvPr>
          <p:cNvSpPr txBox="1"/>
          <p:nvPr/>
        </p:nvSpPr>
        <p:spPr>
          <a:xfrm>
            <a:off x="10088785" y="1084848"/>
            <a:ext cx="1520190" cy="369332"/>
          </a:xfrm>
          <a:prstGeom prst="rect">
            <a:avLst/>
          </a:prstGeom>
          <a:solidFill>
            <a:schemeClr val="tx1">
              <a:lumMod val="75000"/>
              <a:lumOff val="25000"/>
            </a:schemeClr>
          </a:solidFill>
        </p:spPr>
        <p:txBody>
          <a:bodyPr wrap="square" rtlCol="0">
            <a:spAutoFit/>
          </a:bodyPr>
          <a:lstStyle/>
          <a:p>
            <a:r>
              <a:rPr kumimoji="1" lang="en-US" altLang="ko-Kore-KR">
                <a:solidFill>
                  <a:schemeClr val="bg1"/>
                </a:solidFill>
              </a:rPr>
              <a:t>js\changeBg.js</a:t>
            </a:r>
            <a:endParaRPr kumimoji="1" lang="ko-Kore-KR" altLang="en-US">
              <a:solidFill>
                <a:schemeClr val="bg1"/>
              </a:solidFill>
            </a:endParaRPr>
          </a:p>
        </p:txBody>
      </p:sp>
      <p:sp>
        <p:nvSpPr>
          <p:cNvPr id="9" name="TextBox 8">
            <a:extLst>
              <a:ext uri="{FF2B5EF4-FFF2-40B4-BE49-F238E27FC236}">
                <a16:creationId xmlns:a16="http://schemas.microsoft.com/office/drawing/2014/main" id="{65069C62-49BD-3E26-7E95-3CEEE1634FF5}"/>
              </a:ext>
            </a:extLst>
          </p:cNvPr>
          <p:cNvSpPr txBox="1"/>
          <p:nvPr/>
        </p:nvSpPr>
        <p:spPr>
          <a:xfrm>
            <a:off x="6105901" y="5344247"/>
            <a:ext cx="301686" cy="369332"/>
          </a:xfrm>
          <a:prstGeom prst="rect">
            <a:avLst/>
          </a:prstGeom>
          <a:solidFill>
            <a:schemeClr val="bg1"/>
          </a:solidFill>
        </p:spPr>
        <p:txBody>
          <a:bodyPr wrap="none" rtlCol="0">
            <a:spAutoFit/>
          </a:bodyPr>
          <a:lstStyle/>
          <a:p>
            <a:r>
              <a:rPr kumimoji="1" lang="en-US" altLang="ko-KR">
                <a:solidFill>
                  <a:srgbClr val="FF0000"/>
                </a:solidFill>
              </a:rPr>
              <a:t>4</a:t>
            </a:r>
            <a:endParaRPr kumimoji="1" lang="ko-Kore-KR" altLang="en-US">
              <a:solidFill>
                <a:srgbClr val="FF0000"/>
              </a:solidFill>
            </a:endParaRPr>
          </a:p>
        </p:txBody>
      </p:sp>
      <p:sp>
        <p:nvSpPr>
          <p:cNvPr id="2" name="직사각형 1">
            <a:extLst>
              <a:ext uri="{FF2B5EF4-FFF2-40B4-BE49-F238E27FC236}">
                <a16:creationId xmlns:a16="http://schemas.microsoft.com/office/drawing/2014/main" id="{D4517E69-4B25-4111-3ED9-F138829809F5}"/>
              </a:ext>
            </a:extLst>
          </p:cNvPr>
          <p:cNvSpPr/>
          <p:nvPr/>
        </p:nvSpPr>
        <p:spPr>
          <a:xfrm>
            <a:off x="1405890" y="5344247"/>
            <a:ext cx="4549140" cy="369332"/>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3" name="TextBox 2">
            <a:extLst>
              <a:ext uri="{FF2B5EF4-FFF2-40B4-BE49-F238E27FC236}">
                <a16:creationId xmlns:a16="http://schemas.microsoft.com/office/drawing/2014/main" id="{9A67BBA3-4484-DA54-9120-72685F18AC88}"/>
              </a:ext>
            </a:extLst>
          </p:cNvPr>
          <p:cNvSpPr txBox="1"/>
          <p:nvPr/>
        </p:nvSpPr>
        <p:spPr>
          <a:xfrm>
            <a:off x="5783580" y="5907962"/>
            <a:ext cx="5989320" cy="878126"/>
          </a:xfrm>
          <a:prstGeom prst="rect">
            <a:avLst/>
          </a:prstGeom>
          <a:solidFill>
            <a:schemeClr val="bg1"/>
          </a:solidFill>
          <a:ln>
            <a:solidFill>
              <a:schemeClr val="bg1">
                <a:lumMod val="50000"/>
              </a:schemeClr>
            </a:solidFill>
          </a:ln>
        </p:spPr>
        <p:txBody>
          <a:bodyPr wrap="square" rtlCol="0">
            <a:spAutoFit/>
          </a:bodyPr>
          <a:lstStyle/>
          <a:p>
            <a:pPr>
              <a:lnSpc>
                <a:spcPct val="150000"/>
              </a:lnSpc>
            </a:pPr>
            <a:r>
              <a:rPr lang="en-US" altLang="ko-Kore-KR"/>
              <a:t>&lt;script&gt; </a:t>
            </a:r>
            <a:r>
              <a:rPr lang="ko-KR" altLang="ko-Kore-KR"/>
              <a:t>태그를 만나면 자바스크립트 해석기에게 스크립트 소스를 넘</a:t>
            </a:r>
            <a:r>
              <a:rPr lang="ko-KR" altLang="en-US"/>
              <a:t>김</a:t>
            </a:r>
            <a:r>
              <a:rPr lang="en-US" altLang="ko-KR"/>
              <a:t>.</a:t>
            </a:r>
            <a:r>
              <a:rPr lang="ko-KR" altLang="en-US"/>
              <a:t> </a:t>
            </a:r>
            <a:endParaRPr lang="en-US" altLang="ko-KR"/>
          </a:p>
        </p:txBody>
      </p:sp>
    </p:spTree>
    <p:extLst>
      <p:ext uri="{BB962C8B-B14F-4D97-AF65-F5344CB8AC3E}">
        <p14:creationId xmlns:p14="http://schemas.microsoft.com/office/powerpoint/2010/main" val="238906104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AFDB21F-1AF7-AD8B-693E-25F8C84EDF04}"/>
              </a:ext>
            </a:extLst>
          </p:cNvPr>
          <p:cNvSpPr txBox="1"/>
          <p:nvPr/>
        </p:nvSpPr>
        <p:spPr>
          <a:xfrm>
            <a:off x="1137553" y="1498661"/>
            <a:ext cx="6097904" cy="4932119"/>
          </a:xfrm>
          <a:prstGeom prst="rect">
            <a:avLst/>
          </a:prstGeom>
          <a:noFill/>
          <a:ln>
            <a:solidFill>
              <a:schemeClr val="bg1">
                <a:lumMod val="50000"/>
              </a:schemeClr>
            </a:solidFill>
          </a:ln>
        </p:spPr>
        <p:txBody>
          <a:bodyPr wrap="square">
            <a:spAutoFit/>
          </a:bodyPr>
          <a:lstStyle/>
          <a:p>
            <a:pPr marL="63500" marR="63500" latinLnBrk="1">
              <a:spcBef>
                <a:spcPts val="300"/>
              </a:spcBef>
              <a:spcAft>
                <a:spcPts val="300"/>
              </a:spcAft>
              <a:tabLst>
                <a:tab pos="254000" algn="l"/>
              </a:tabLst>
            </a:pPr>
            <a:r>
              <a:rPr lang="en-US" altLang="ko-Kore-KR" sz="1800" kern="100">
                <a:solidFill>
                  <a:srgbClr val="000000"/>
                </a:solidFill>
                <a:effectLst/>
                <a:latin typeface="D2Coding" panose="020B0609020101020101" pitchFamily="49" charset="-127"/>
                <a:ea typeface="D2Coding" panose="020B0609020101020101" pitchFamily="49" charset="-127"/>
                <a:cs typeface="D2Coding" panose="020B0609020101020101" pitchFamily="49" charset="-127"/>
              </a:rPr>
              <a:t>&lt;!DOCTYPE html&gt;</a:t>
            </a:r>
            <a:endParaRPr lang="ko-Kore-KR" altLang="ko-Kore-KR" sz="1800" kern="100">
              <a:effectLst/>
              <a:latin typeface="D2Coding" panose="020B0609020101020101" pitchFamily="49" charset="-127"/>
              <a:ea typeface="D2Coding" panose="020B0609020101020101" pitchFamily="49" charset="-127"/>
              <a:cs typeface="D2Coding" panose="020B0609020101020101" pitchFamily="49" charset="-127"/>
            </a:endParaRPr>
          </a:p>
          <a:p>
            <a:pPr marL="63500" marR="63500" latinLnBrk="1">
              <a:spcBef>
                <a:spcPts val="300"/>
              </a:spcBef>
              <a:spcAft>
                <a:spcPts val="300"/>
              </a:spcAft>
              <a:tabLst>
                <a:tab pos="254000" algn="l"/>
              </a:tabLst>
            </a:pPr>
            <a:r>
              <a:rPr lang="en-US" altLang="ko-Kore-KR" sz="1800" kern="100">
                <a:solidFill>
                  <a:srgbClr val="000000"/>
                </a:solidFill>
                <a:effectLst/>
                <a:latin typeface="D2Coding" panose="020B0609020101020101" pitchFamily="49" charset="-127"/>
                <a:ea typeface="D2Coding" panose="020B0609020101020101" pitchFamily="49" charset="-127"/>
                <a:cs typeface="D2Coding" panose="020B0609020101020101" pitchFamily="49" charset="-127"/>
              </a:rPr>
              <a:t>&lt;html lang="ko"&gt;</a:t>
            </a:r>
            <a:endParaRPr lang="ko-Kore-KR" altLang="ko-Kore-KR" sz="1800" kern="100">
              <a:effectLst/>
              <a:latin typeface="D2Coding" panose="020B0609020101020101" pitchFamily="49" charset="-127"/>
              <a:ea typeface="D2Coding" panose="020B0609020101020101" pitchFamily="49" charset="-127"/>
              <a:cs typeface="D2Coding" panose="020B0609020101020101" pitchFamily="49" charset="-127"/>
            </a:endParaRPr>
          </a:p>
          <a:p>
            <a:pPr marL="63500" marR="63500" latinLnBrk="1">
              <a:spcBef>
                <a:spcPts val="300"/>
              </a:spcBef>
              <a:spcAft>
                <a:spcPts val="300"/>
              </a:spcAft>
              <a:tabLst>
                <a:tab pos="254000" algn="l"/>
              </a:tabLst>
            </a:pPr>
            <a:r>
              <a:rPr lang="en-US" altLang="ko-Kore-KR" sz="1800" kern="100">
                <a:solidFill>
                  <a:srgbClr val="000000"/>
                </a:solidFill>
                <a:effectLst/>
                <a:latin typeface="D2Coding" panose="020B0609020101020101" pitchFamily="49" charset="-127"/>
                <a:ea typeface="D2Coding" panose="020B0609020101020101" pitchFamily="49" charset="-127"/>
                <a:cs typeface="D2Coding" panose="020B0609020101020101" pitchFamily="49" charset="-127"/>
              </a:rPr>
              <a:t>&lt;head&gt;</a:t>
            </a:r>
            <a:endParaRPr lang="ko-Kore-KR" altLang="ko-Kore-KR" sz="1800" kern="100">
              <a:effectLst/>
              <a:latin typeface="D2Coding" panose="020B0609020101020101" pitchFamily="49" charset="-127"/>
              <a:ea typeface="D2Coding" panose="020B0609020101020101" pitchFamily="49" charset="-127"/>
              <a:cs typeface="D2Coding" panose="020B0609020101020101" pitchFamily="49" charset="-127"/>
            </a:endParaRPr>
          </a:p>
          <a:p>
            <a:pPr marL="63500" marR="63500" latinLnBrk="1">
              <a:spcBef>
                <a:spcPts val="300"/>
              </a:spcBef>
              <a:spcAft>
                <a:spcPts val="300"/>
              </a:spcAft>
              <a:tabLst>
                <a:tab pos="254000" algn="l"/>
              </a:tabLst>
            </a:pPr>
            <a:r>
              <a:rPr lang="en-US" altLang="ko-Kore-KR" sz="1800" kern="100">
                <a:solidFill>
                  <a:srgbClr val="000000"/>
                </a:solidFill>
                <a:effectLst/>
                <a:latin typeface="D2Coding" panose="020B0609020101020101" pitchFamily="49" charset="-127"/>
                <a:ea typeface="D2Coding" panose="020B0609020101020101" pitchFamily="49" charset="-127"/>
                <a:cs typeface="D2Coding" panose="020B0609020101020101" pitchFamily="49" charset="-127"/>
              </a:rPr>
              <a:t>  &lt;meta charset="UTF-8"&gt;</a:t>
            </a:r>
            <a:endParaRPr lang="ko-Kore-KR" altLang="ko-Kore-KR" sz="1800" kern="100">
              <a:effectLst/>
              <a:latin typeface="D2Coding" panose="020B0609020101020101" pitchFamily="49" charset="-127"/>
              <a:ea typeface="D2Coding" panose="020B0609020101020101" pitchFamily="49" charset="-127"/>
              <a:cs typeface="D2Coding" panose="020B0609020101020101" pitchFamily="49" charset="-127"/>
            </a:endParaRPr>
          </a:p>
          <a:p>
            <a:pPr marL="63500" marR="63500" latinLnBrk="1">
              <a:spcBef>
                <a:spcPts val="300"/>
              </a:spcBef>
              <a:spcAft>
                <a:spcPts val="300"/>
              </a:spcAft>
              <a:tabLst>
                <a:tab pos="254000" algn="l"/>
              </a:tabLst>
            </a:pPr>
            <a:r>
              <a:rPr lang="en-US" altLang="ko-Kore-KR" sz="1800" kern="100">
                <a:solidFill>
                  <a:srgbClr val="000000"/>
                </a:solidFill>
                <a:effectLst/>
                <a:latin typeface="D2Coding" panose="020B0609020101020101" pitchFamily="49" charset="-127"/>
                <a:ea typeface="D2Coding" panose="020B0609020101020101" pitchFamily="49" charset="-127"/>
                <a:cs typeface="D2Coding" panose="020B0609020101020101" pitchFamily="49" charset="-127"/>
              </a:rPr>
              <a:t>  ... </a:t>
            </a:r>
            <a:endParaRPr lang="ko-Kore-KR" altLang="ko-Kore-KR" sz="1800" kern="100">
              <a:effectLst/>
              <a:latin typeface="D2Coding" panose="020B0609020101020101" pitchFamily="49" charset="-127"/>
              <a:ea typeface="D2Coding" panose="020B0609020101020101" pitchFamily="49" charset="-127"/>
              <a:cs typeface="D2Coding" panose="020B0609020101020101" pitchFamily="49" charset="-127"/>
            </a:endParaRPr>
          </a:p>
          <a:p>
            <a:pPr marL="63500" marR="63500" latinLnBrk="1">
              <a:spcBef>
                <a:spcPts val="300"/>
              </a:spcBef>
              <a:spcAft>
                <a:spcPts val="300"/>
              </a:spcAft>
              <a:tabLst>
                <a:tab pos="254000" algn="l"/>
              </a:tabLst>
            </a:pPr>
            <a:r>
              <a:rPr lang="en-US" altLang="ko-Kore-KR" sz="1800" kern="100">
                <a:solidFill>
                  <a:srgbClr val="000000"/>
                </a:solidFill>
                <a:effectLst/>
                <a:latin typeface="D2Coding" panose="020B0609020101020101" pitchFamily="49" charset="-127"/>
                <a:ea typeface="D2Coding" panose="020B0609020101020101" pitchFamily="49" charset="-127"/>
                <a:cs typeface="D2Coding" panose="020B0609020101020101" pitchFamily="49" charset="-127"/>
              </a:rPr>
              <a:t>  &lt;link rel="stylesheet" href=“css/main.css"&gt;</a:t>
            </a:r>
            <a:endParaRPr lang="ko-Kore-KR" altLang="ko-Kore-KR" sz="1800" kern="100">
              <a:effectLst/>
              <a:latin typeface="D2Coding" panose="020B0609020101020101" pitchFamily="49" charset="-127"/>
              <a:ea typeface="D2Coding" panose="020B0609020101020101" pitchFamily="49" charset="-127"/>
              <a:cs typeface="D2Coding" panose="020B0609020101020101" pitchFamily="49" charset="-127"/>
            </a:endParaRPr>
          </a:p>
          <a:p>
            <a:pPr marL="63500" marR="63500" latinLnBrk="1">
              <a:spcBef>
                <a:spcPts val="300"/>
              </a:spcBef>
              <a:spcAft>
                <a:spcPts val="300"/>
              </a:spcAft>
              <a:tabLst>
                <a:tab pos="254000" algn="l"/>
              </a:tabLst>
            </a:pPr>
            <a:r>
              <a:rPr lang="en-US" altLang="ko-Kore-KR" sz="1800" kern="100">
                <a:solidFill>
                  <a:srgbClr val="000000"/>
                </a:solidFill>
                <a:effectLst/>
                <a:latin typeface="D2Coding" panose="020B0609020101020101" pitchFamily="49" charset="-127"/>
                <a:ea typeface="D2Coding" panose="020B0609020101020101" pitchFamily="49" charset="-127"/>
                <a:cs typeface="D2Coding" panose="020B0609020101020101" pitchFamily="49" charset="-127"/>
              </a:rPr>
              <a:t>  &lt;style&gt;...&lt;/style&gt;</a:t>
            </a:r>
            <a:endParaRPr lang="ko-Kore-KR" altLang="ko-Kore-KR" sz="1800" kern="100">
              <a:effectLst/>
              <a:latin typeface="D2Coding" panose="020B0609020101020101" pitchFamily="49" charset="-127"/>
              <a:ea typeface="D2Coding" panose="020B0609020101020101" pitchFamily="49" charset="-127"/>
              <a:cs typeface="D2Coding" panose="020B0609020101020101" pitchFamily="49" charset="-127"/>
            </a:endParaRPr>
          </a:p>
          <a:p>
            <a:pPr marL="63500" marR="63500" latinLnBrk="1">
              <a:spcBef>
                <a:spcPts val="300"/>
              </a:spcBef>
              <a:spcAft>
                <a:spcPts val="300"/>
              </a:spcAft>
              <a:tabLst>
                <a:tab pos="254000" algn="l"/>
              </a:tabLst>
            </a:pPr>
            <a:r>
              <a:rPr lang="en-US" altLang="ko-Kore-KR" sz="1800" kern="100">
                <a:solidFill>
                  <a:srgbClr val="000000"/>
                </a:solidFill>
                <a:effectLst/>
                <a:latin typeface="D2Coding" panose="020B0609020101020101" pitchFamily="49" charset="-127"/>
                <a:ea typeface="D2Coding" panose="020B0609020101020101" pitchFamily="49" charset="-127"/>
                <a:cs typeface="D2Coding" panose="020B0609020101020101" pitchFamily="49" charset="-127"/>
              </a:rPr>
              <a:t>&lt;/head&gt;</a:t>
            </a:r>
            <a:endParaRPr lang="ko-Kore-KR" altLang="ko-Kore-KR" sz="1800" kern="100">
              <a:effectLst/>
              <a:latin typeface="D2Coding" panose="020B0609020101020101" pitchFamily="49" charset="-127"/>
              <a:ea typeface="D2Coding" panose="020B0609020101020101" pitchFamily="49" charset="-127"/>
              <a:cs typeface="D2Coding" panose="020B0609020101020101" pitchFamily="49" charset="-127"/>
            </a:endParaRPr>
          </a:p>
          <a:p>
            <a:pPr marL="63500" marR="63500" latinLnBrk="1">
              <a:spcBef>
                <a:spcPts val="300"/>
              </a:spcBef>
              <a:spcAft>
                <a:spcPts val="300"/>
              </a:spcAft>
              <a:tabLst>
                <a:tab pos="254000" algn="l"/>
              </a:tabLst>
            </a:pPr>
            <a:r>
              <a:rPr lang="en-US" altLang="ko-Kore-KR" sz="1800" kern="100">
                <a:solidFill>
                  <a:srgbClr val="000000"/>
                </a:solidFill>
                <a:effectLst/>
                <a:latin typeface="D2Coding" panose="020B0609020101020101" pitchFamily="49" charset="-127"/>
                <a:ea typeface="D2Coding" panose="020B0609020101020101" pitchFamily="49" charset="-127"/>
                <a:cs typeface="D2Coding" panose="020B0609020101020101" pitchFamily="49" charset="-127"/>
              </a:rPr>
              <a:t>&lt;body&gt;</a:t>
            </a:r>
            <a:endParaRPr lang="ko-Kore-KR" altLang="ko-Kore-KR" sz="1800" kern="100">
              <a:effectLst/>
              <a:latin typeface="D2Coding" panose="020B0609020101020101" pitchFamily="49" charset="-127"/>
              <a:ea typeface="D2Coding" panose="020B0609020101020101" pitchFamily="49" charset="-127"/>
              <a:cs typeface="D2Coding" panose="020B0609020101020101" pitchFamily="49" charset="-127"/>
            </a:endParaRPr>
          </a:p>
          <a:p>
            <a:pPr marL="63500" marR="63500" latinLnBrk="1">
              <a:spcBef>
                <a:spcPts val="300"/>
              </a:spcBef>
              <a:spcAft>
                <a:spcPts val="300"/>
              </a:spcAft>
              <a:tabLst>
                <a:tab pos="254000" algn="l"/>
              </a:tabLst>
            </a:pPr>
            <a:r>
              <a:rPr lang="en-US" altLang="ko-Kore-KR" sz="1800" kern="100">
                <a:solidFill>
                  <a:srgbClr val="000000"/>
                </a:solidFill>
                <a:effectLst/>
                <a:latin typeface="D2Coding" panose="020B0609020101020101" pitchFamily="49" charset="-127"/>
                <a:ea typeface="D2Coding" panose="020B0609020101020101" pitchFamily="49" charset="-127"/>
                <a:cs typeface="D2Coding" panose="020B0609020101020101" pitchFamily="49" charset="-127"/>
              </a:rPr>
              <a:t>  &lt;p&gt;</a:t>
            </a:r>
            <a:r>
              <a:rPr lang="ko-KR" altLang="ko-Kore-KR" sz="1800" kern="100">
                <a:solidFill>
                  <a:srgbClr val="000000"/>
                </a:solidFill>
                <a:effectLst/>
                <a:latin typeface="D2Coding" panose="020B0609020101020101" pitchFamily="49" charset="-127"/>
                <a:ea typeface="D2Coding" panose="020B0609020101020101" pitchFamily="49" charset="-127"/>
                <a:cs typeface="D2Coding" panose="020B0609020101020101" pitchFamily="49" charset="-127"/>
              </a:rPr>
              <a:t>새로 고침해 보세요</a:t>
            </a:r>
            <a:r>
              <a:rPr lang="en-US" altLang="ko-Kore-KR" sz="1800" kern="100">
                <a:solidFill>
                  <a:srgbClr val="000000"/>
                </a:solidFill>
                <a:effectLst/>
                <a:latin typeface="D2Coding" panose="020B0609020101020101" pitchFamily="49" charset="-127"/>
                <a:ea typeface="D2Coding" panose="020B0609020101020101" pitchFamily="49" charset="-127"/>
                <a:cs typeface="D2Coding" panose="020B0609020101020101" pitchFamily="49" charset="-127"/>
              </a:rPr>
              <a:t>&lt;/p&gt;</a:t>
            </a:r>
            <a:endParaRPr lang="ko-Kore-KR" altLang="ko-Kore-KR" sz="1800" kern="100">
              <a:effectLst/>
              <a:latin typeface="D2Coding" panose="020B0609020101020101" pitchFamily="49" charset="-127"/>
              <a:ea typeface="D2Coding" panose="020B0609020101020101" pitchFamily="49" charset="-127"/>
              <a:cs typeface="D2Coding" panose="020B0609020101020101" pitchFamily="49" charset="-127"/>
            </a:endParaRPr>
          </a:p>
          <a:p>
            <a:pPr marL="63500" marR="63500" latinLnBrk="1">
              <a:spcBef>
                <a:spcPts val="300"/>
              </a:spcBef>
              <a:spcAft>
                <a:spcPts val="300"/>
              </a:spcAft>
              <a:tabLst>
                <a:tab pos="254000" algn="l"/>
              </a:tabLst>
            </a:pPr>
            <a:r>
              <a:rPr lang="en-US" altLang="ko-Kore-KR" sz="1800" kern="100">
                <a:solidFill>
                  <a:srgbClr val="000000"/>
                </a:solidFill>
                <a:effectLst/>
                <a:latin typeface="D2Coding" panose="020B0609020101020101" pitchFamily="49" charset="-127"/>
                <a:ea typeface="D2Coding" panose="020B0609020101020101" pitchFamily="49" charset="-127"/>
                <a:cs typeface="D2Coding" panose="020B0609020101020101" pitchFamily="49" charset="-127"/>
              </a:rPr>
              <a:t>  </a:t>
            </a:r>
            <a:endParaRPr lang="ko-Kore-KR" altLang="ko-Kore-KR" sz="1800" kern="100">
              <a:effectLst/>
              <a:latin typeface="D2Coding" panose="020B0609020101020101" pitchFamily="49" charset="-127"/>
              <a:ea typeface="D2Coding" panose="020B0609020101020101" pitchFamily="49" charset="-127"/>
              <a:cs typeface="D2Coding" panose="020B0609020101020101" pitchFamily="49" charset="-127"/>
            </a:endParaRPr>
          </a:p>
          <a:p>
            <a:pPr marL="63500" marR="63500" latinLnBrk="1">
              <a:spcBef>
                <a:spcPts val="300"/>
              </a:spcBef>
              <a:spcAft>
                <a:spcPts val="300"/>
              </a:spcAft>
              <a:tabLst>
                <a:tab pos="254000" algn="l"/>
              </a:tabLst>
            </a:pPr>
            <a:r>
              <a:rPr lang="en-US" altLang="ko-Kore-KR" sz="1800" kern="100">
                <a:solidFill>
                  <a:srgbClr val="000000"/>
                </a:solidFill>
                <a:effectLst/>
                <a:latin typeface="D2Coding" panose="020B0609020101020101" pitchFamily="49" charset="-127"/>
                <a:ea typeface="D2Coding" panose="020B0609020101020101" pitchFamily="49" charset="-127"/>
                <a:cs typeface="D2Coding" panose="020B0609020101020101" pitchFamily="49" charset="-127"/>
              </a:rPr>
              <a:t>  &lt;script src=“js/changeBg.js"&gt;&lt;/script&gt;</a:t>
            </a:r>
            <a:endParaRPr lang="ko-Kore-KR" altLang="ko-Kore-KR" sz="1800" kern="100">
              <a:effectLst/>
              <a:latin typeface="D2Coding" panose="020B0609020101020101" pitchFamily="49" charset="-127"/>
              <a:ea typeface="D2Coding" panose="020B0609020101020101" pitchFamily="49" charset="-127"/>
              <a:cs typeface="D2Coding" panose="020B0609020101020101" pitchFamily="49" charset="-127"/>
            </a:endParaRPr>
          </a:p>
          <a:p>
            <a:pPr marL="63500" marR="63500" latinLnBrk="1">
              <a:spcBef>
                <a:spcPts val="300"/>
              </a:spcBef>
              <a:spcAft>
                <a:spcPts val="300"/>
              </a:spcAft>
              <a:tabLst>
                <a:tab pos="254000" algn="l"/>
              </a:tabLst>
            </a:pPr>
            <a:r>
              <a:rPr lang="en-US" altLang="ko-Kore-KR" sz="1800" kern="100">
                <a:solidFill>
                  <a:srgbClr val="000000"/>
                </a:solidFill>
                <a:effectLst/>
                <a:latin typeface="D2Coding" panose="020B0609020101020101" pitchFamily="49" charset="-127"/>
                <a:ea typeface="D2Coding" panose="020B0609020101020101" pitchFamily="49" charset="-127"/>
                <a:cs typeface="D2Coding" panose="020B0609020101020101" pitchFamily="49" charset="-127"/>
              </a:rPr>
              <a:t>&lt;/body&gt;</a:t>
            </a:r>
            <a:endParaRPr lang="ko-Kore-KR" altLang="ko-Kore-KR" sz="1800" kern="100">
              <a:effectLst/>
              <a:latin typeface="D2Coding" panose="020B0609020101020101" pitchFamily="49" charset="-127"/>
              <a:ea typeface="D2Coding" panose="020B0609020101020101" pitchFamily="49" charset="-127"/>
              <a:cs typeface="D2Coding" panose="020B0609020101020101" pitchFamily="49" charset="-127"/>
            </a:endParaRPr>
          </a:p>
          <a:p>
            <a:r>
              <a:rPr lang="en-US" altLang="ko-Kore-KR" sz="1800" kern="0">
                <a:effectLst/>
                <a:latin typeface="맑은 고딕" panose="020B0503020000020004" pitchFamily="34" charset="-127"/>
                <a:cs typeface="맑은 고딕" panose="020B0503020000020004" pitchFamily="34" charset="-127"/>
              </a:rPr>
              <a:t>&lt;/html&gt;</a:t>
            </a:r>
            <a:r>
              <a:rPr lang="ko-Kore-KR" altLang="ko-Kore-KR">
                <a:effectLst/>
              </a:rPr>
              <a:t> </a:t>
            </a:r>
            <a:endParaRPr lang="ko-Kore-KR" altLang="en-US"/>
          </a:p>
        </p:txBody>
      </p:sp>
      <p:sp>
        <p:nvSpPr>
          <p:cNvPr id="6" name="TextBox 5">
            <a:extLst>
              <a:ext uri="{FF2B5EF4-FFF2-40B4-BE49-F238E27FC236}">
                <a16:creationId xmlns:a16="http://schemas.microsoft.com/office/drawing/2014/main" id="{69C54F96-1A20-05BD-C025-88B7296AC866}"/>
              </a:ext>
            </a:extLst>
          </p:cNvPr>
          <p:cNvSpPr txBox="1"/>
          <p:nvPr/>
        </p:nvSpPr>
        <p:spPr>
          <a:xfrm>
            <a:off x="7594188" y="1560756"/>
            <a:ext cx="4014787" cy="3162404"/>
          </a:xfrm>
          <a:prstGeom prst="rect">
            <a:avLst/>
          </a:prstGeom>
          <a:noFill/>
          <a:ln>
            <a:solidFill>
              <a:schemeClr val="bg1">
                <a:lumMod val="50000"/>
              </a:schemeClr>
            </a:solidFill>
          </a:ln>
        </p:spPr>
        <p:txBody>
          <a:bodyPr wrap="square">
            <a:spAutoFit/>
          </a:bodyPr>
          <a:lstStyle/>
          <a:p>
            <a:pPr marL="63500" marR="63500" latinLnBrk="1">
              <a:spcBef>
                <a:spcPts val="300"/>
              </a:spcBef>
              <a:spcAft>
                <a:spcPts val="300"/>
              </a:spcAft>
              <a:tabLst>
                <a:tab pos="254000" algn="l"/>
              </a:tabLst>
            </a:pPr>
            <a:r>
              <a:rPr lang="en-US" altLang="ko-Kore-KR" sz="1800" kern="100">
                <a:solidFill>
                  <a:srgbClr val="000000"/>
                </a:solidFill>
                <a:effectLst/>
                <a:latin typeface="D2Coding" panose="020B0609020101020101" pitchFamily="49" charset="-127"/>
                <a:ea typeface="D2Coding" panose="020B0609020101020101" pitchFamily="49" charset="-127"/>
                <a:cs typeface="D2Coding" panose="020B0609020101020101" pitchFamily="49" charset="-127"/>
              </a:rPr>
              <a:t>function random(number) {</a:t>
            </a:r>
            <a:endParaRPr lang="ko-Kore-KR" altLang="ko-Kore-KR" sz="1800" kern="100">
              <a:effectLst/>
              <a:latin typeface="D2Coding" panose="020B0609020101020101" pitchFamily="49" charset="-127"/>
              <a:ea typeface="D2Coding" panose="020B0609020101020101" pitchFamily="49" charset="-127"/>
              <a:cs typeface="D2Coding" panose="020B0609020101020101" pitchFamily="49" charset="-127"/>
            </a:endParaRPr>
          </a:p>
          <a:p>
            <a:pPr marL="63500" marR="63500" latinLnBrk="1">
              <a:spcBef>
                <a:spcPts val="300"/>
              </a:spcBef>
              <a:spcAft>
                <a:spcPts val="300"/>
              </a:spcAft>
              <a:tabLst>
                <a:tab pos="254000" algn="l"/>
              </a:tabLst>
            </a:pPr>
            <a:r>
              <a:rPr lang="en-US" altLang="ko-Kore-KR" sz="1800" kern="100">
                <a:solidFill>
                  <a:srgbClr val="000000"/>
                </a:solidFill>
                <a:effectLst/>
                <a:latin typeface="D2Coding" panose="020B0609020101020101" pitchFamily="49" charset="-127"/>
                <a:ea typeface="D2Coding" panose="020B0609020101020101" pitchFamily="49" charset="-127"/>
                <a:cs typeface="D2Coding" panose="020B0609020101020101" pitchFamily="49" charset="-127"/>
              </a:rPr>
              <a:t>  ...</a:t>
            </a:r>
            <a:endParaRPr lang="ko-Kore-KR" altLang="ko-Kore-KR" sz="1800" kern="100">
              <a:effectLst/>
              <a:latin typeface="D2Coding" panose="020B0609020101020101" pitchFamily="49" charset="-127"/>
              <a:ea typeface="D2Coding" panose="020B0609020101020101" pitchFamily="49" charset="-127"/>
              <a:cs typeface="D2Coding" panose="020B0609020101020101" pitchFamily="49" charset="-127"/>
            </a:endParaRPr>
          </a:p>
          <a:p>
            <a:pPr marL="63500" marR="63500" latinLnBrk="1">
              <a:spcBef>
                <a:spcPts val="300"/>
              </a:spcBef>
              <a:spcAft>
                <a:spcPts val="300"/>
              </a:spcAft>
              <a:tabLst>
                <a:tab pos="254000" algn="l"/>
              </a:tabLst>
            </a:pPr>
            <a:r>
              <a:rPr lang="en-US" altLang="ko-Kore-KR" sz="1800" kern="100">
                <a:solidFill>
                  <a:srgbClr val="000000"/>
                </a:solidFill>
                <a:effectLst/>
                <a:latin typeface="D2Coding" panose="020B0609020101020101" pitchFamily="49" charset="-127"/>
                <a:ea typeface="D2Coding" panose="020B0609020101020101" pitchFamily="49" charset="-127"/>
                <a:cs typeface="D2Coding" panose="020B0609020101020101" pitchFamily="49" charset="-127"/>
              </a:rPr>
              <a:t>}</a:t>
            </a:r>
            <a:endParaRPr lang="ko-Kore-KR" altLang="ko-Kore-KR" sz="1800" kern="100">
              <a:effectLst/>
              <a:latin typeface="D2Coding" panose="020B0609020101020101" pitchFamily="49" charset="-127"/>
              <a:ea typeface="D2Coding" panose="020B0609020101020101" pitchFamily="49" charset="-127"/>
              <a:cs typeface="D2Coding" panose="020B0609020101020101" pitchFamily="49" charset="-127"/>
            </a:endParaRPr>
          </a:p>
          <a:p>
            <a:pPr marL="63500" marR="63500" latinLnBrk="1">
              <a:spcBef>
                <a:spcPts val="300"/>
              </a:spcBef>
              <a:spcAft>
                <a:spcPts val="300"/>
              </a:spcAft>
              <a:tabLst>
                <a:tab pos="254000" algn="l"/>
              </a:tabLst>
            </a:pPr>
            <a:r>
              <a:rPr lang="en-US" altLang="ko-Kore-KR" sz="1800" kern="100">
                <a:effectLst/>
                <a:latin typeface="D2Coding" panose="020B0609020101020101" pitchFamily="49" charset="-127"/>
                <a:ea typeface="D2Coding" panose="020B0609020101020101" pitchFamily="49" charset="-127"/>
                <a:cs typeface="D2Coding" panose="020B0609020101020101" pitchFamily="49" charset="-127"/>
              </a:rPr>
              <a:t> </a:t>
            </a:r>
            <a:endParaRPr lang="ko-Kore-KR" altLang="ko-Kore-KR" sz="1800" kern="100">
              <a:effectLst/>
              <a:latin typeface="D2Coding" panose="020B0609020101020101" pitchFamily="49" charset="-127"/>
              <a:ea typeface="D2Coding" panose="020B0609020101020101" pitchFamily="49" charset="-127"/>
              <a:cs typeface="D2Coding" panose="020B0609020101020101" pitchFamily="49" charset="-127"/>
            </a:endParaRPr>
          </a:p>
          <a:p>
            <a:pPr marL="63500" marR="63500" latinLnBrk="1">
              <a:spcBef>
                <a:spcPts val="300"/>
              </a:spcBef>
              <a:spcAft>
                <a:spcPts val="300"/>
              </a:spcAft>
              <a:tabLst>
                <a:tab pos="254000" algn="l"/>
              </a:tabLst>
            </a:pPr>
            <a:r>
              <a:rPr lang="en-US" altLang="ko-Kore-KR" sz="1800" kern="100">
                <a:solidFill>
                  <a:srgbClr val="000000"/>
                </a:solidFill>
                <a:effectLst/>
                <a:latin typeface="D2Coding" panose="020B0609020101020101" pitchFamily="49" charset="-127"/>
                <a:ea typeface="D2Coding" panose="020B0609020101020101" pitchFamily="49" charset="-127"/>
                <a:cs typeface="D2Coding" panose="020B0609020101020101" pitchFamily="49" charset="-127"/>
              </a:rPr>
              <a:t>function bgChange() {</a:t>
            </a:r>
            <a:endParaRPr lang="ko-Kore-KR" altLang="ko-Kore-KR" sz="1800" kern="100">
              <a:effectLst/>
              <a:latin typeface="D2Coding" panose="020B0609020101020101" pitchFamily="49" charset="-127"/>
              <a:ea typeface="D2Coding" panose="020B0609020101020101" pitchFamily="49" charset="-127"/>
              <a:cs typeface="D2Coding" panose="020B0609020101020101" pitchFamily="49" charset="-127"/>
            </a:endParaRPr>
          </a:p>
          <a:p>
            <a:pPr marL="63500" marR="63500" latinLnBrk="1">
              <a:spcBef>
                <a:spcPts val="300"/>
              </a:spcBef>
              <a:spcAft>
                <a:spcPts val="300"/>
              </a:spcAft>
              <a:tabLst>
                <a:tab pos="254000" algn="l"/>
              </a:tabLst>
            </a:pPr>
            <a:r>
              <a:rPr lang="en-US" altLang="ko-Kore-KR" sz="1800" kern="100">
                <a:solidFill>
                  <a:srgbClr val="000000"/>
                </a:solidFill>
                <a:effectLst/>
                <a:latin typeface="D2Coding" panose="020B0609020101020101" pitchFamily="49" charset="-127"/>
                <a:ea typeface="D2Coding" panose="020B0609020101020101" pitchFamily="49" charset="-127"/>
                <a:cs typeface="D2Coding" panose="020B0609020101020101" pitchFamily="49" charset="-127"/>
              </a:rPr>
              <a:t>  ...</a:t>
            </a:r>
            <a:endParaRPr lang="ko-Kore-KR" altLang="ko-Kore-KR" sz="1800" kern="100">
              <a:effectLst/>
              <a:latin typeface="D2Coding" panose="020B0609020101020101" pitchFamily="49" charset="-127"/>
              <a:ea typeface="D2Coding" panose="020B0609020101020101" pitchFamily="49" charset="-127"/>
              <a:cs typeface="D2Coding" panose="020B0609020101020101" pitchFamily="49" charset="-127"/>
            </a:endParaRPr>
          </a:p>
          <a:p>
            <a:pPr marL="63500" marR="63500" latinLnBrk="1">
              <a:spcBef>
                <a:spcPts val="300"/>
              </a:spcBef>
              <a:spcAft>
                <a:spcPts val="300"/>
              </a:spcAft>
              <a:tabLst>
                <a:tab pos="254000" algn="l"/>
              </a:tabLst>
            </a:pPr>
            <a:r>
              <a:rPr lang="en-US" altLang="ko-Kore-KR" sz="1800" kern="100">
                <a:solidFill>
                  <a:srgbClr val="000000"/>
                </a:solidFill>
                <a:effectLst/>
                <a:latin typeface="D2Coding" panose="020B0609020101020101" pitchFamily="49" charset="-127"/>
                <a:ea typeface="D2Coding" panose="020B0609020101020101" pitchFamily="49" charset="-127"/>
                <a:cs typeface="D2Coding" panose="020B0609020101020101" pitchFamily="49" charset="-127"/>
              </a:rPr>
              <a:t>}</a:t>
            </a:r>
            <a:endParaRPr lang="ko-Kore-KR" altLang="ko-Kore-KR" sz="1800" kern="100">
              <a:effectLst/>
              <a:latin typeface="D2Coding" panose="020B0609020101020101" pitchFamily="49" charset="-127"/>
              <a:ea typeface="D2Coding" panose="020B0609020101020101" pitchFamily="49" charset="-127"/>
              <a:cs typeface="D2Coding" panose="020B0609020101020101" pitchFamily="49" charset="-127"/>
            </a:endParaRPr>
          </a:p>
          <a:p>
            <a:pPr marL="63500" marR="63500" latinLnBrk="1">
              <a:spcBef>
                <a:spcPts val="300"/>
              </a:spcBef>
              <a:spcAft>
                <a:spcPts val="300"/>
              </a:spcAft>
              <a:tabLst>
                <a:tab pos="254000" algn="l"/>
              </a:tabLst>
            </a:pPr>
            <a:r>
              <a:rPr lang="en-US" altLang="ko-Kore-KR" sz="1800" kern="100">
                <a:effectLst/>
                <a:latin typeface="D2Coding" panose="020B0609020101020101" pitchFamily="49" charset="-127"/>
                <a:ea typeface="D2Coding" panose="020B0609020101020101" pitchFamily="49" charset="-127"/>
                <a:cs typeface="D2Coding" panose="020B0609020101020101" pitchFamily="49" charset="-127"/>
              </a:rPr>
              <a:t> </a:t>
            </a:r>
            <a:endParaRPr lang="ko-Kore-KR" altLang="ko-Kore-KR" sz="1800" kern="100">
              <a:effectLst/>
              <a:latin typeface="D2Coding" panose="020B0609020101020101" pitchFamily="49" charset="-127"/>
              <a:ea typeface="D2Coding" panose="020B0609020101020101" pitchFamily="49" charset="-127"/>
              <a:cs typeface="D2Coding" panose="020B0609020101020101" pitchFamily="49" charset="-127"/>
            </a:endParaRPr>
          </a:p>
          <a:p>
            <a:r>
              <a:rPr lang="en-US" altLang="ko-Kore-KR" sz="1800" kern="0">
                <a:effectLst/>
                <a:latin typeface="맑은 고딕" panose="020B0503020000020004" pitchFamily="34" charset="-127"/>
                <a:cs typeface="맑은 고딕" panose="020B0503020000020004" pitchFamily="34" charset="-127"/>
              </a:rPr>
              <a:t>bgChange();</a:t>
            </a:r>
            <a:r>
              <a:rPr lang="ko-Kore-KR" altLang="ko-Kore-KR">
                <a:effectLst/>
              </a:rPr>
              <a:t> </a:t>
            </a:r>
            <a:endParaRPr lang="ko-Kore-KR" altLang="en-US"/>
          </a:p>
        </p:txBody>
      </p:sp>
      <p:sp>
        <p:nvSpPr>
          <p:cNvPr id="7" name="TextBox 6">
            <a:extLst>
              <a:ext uri="{FF2B5EF4-FFF2-40B4-BE49-F238E27FC236}">
                <a16:creationId xmlns:a16="http://schemas.microsoft.com/office/drawing/2014/main" id="{CDC92E25-5755-DAE7-888A-D05D12660DE9}"/>
              </a:ext>
            </a:extLst>
          </p:cNvPr>
          <p:cNvSpPr txBox="1"/>
          <p:nvPr/>
        </p:nvSpPr>
        <p:spPr>
          <a:xfrm>
            <a:off x="5335905" y="1032032"/>
            <a:ext cx="1520190" cy="369332"/>
          </a:xfrm>
          <a:prstGeom prst="rect">
            <a:avLst/>
          </a:prstGeom>
          <a:solidFill>
            <a:schemeClr val="tx1">
              <a:lumMod val="75000"/>
              <a:lumOff val="25000"/>
            </a:schemeClr>
          </a:solidFill>
        </p:spPr>
        <p:txBody>
          <a:bodyPr wrap="square" rtlCol="0">
            <a:spAutoFit/>
          </a:bodyPr>
          <a:lstStyle/>
          <a:p>
            <a:r>
              <a:rPr kumimoji="1" lang="en-US" altLang="ko-Kore-KR">
                <a:solidFill>
                  <a:schemeClr val="bg1"/>
                </a:solidFill>
              </a:rPr>
              <a:t>external.html</a:t>
            </a:r>
            <a:endParaRPr kumimoji="1" lang="ko-Kore-KR" altLang="en-US">
              <a:solidFill>
                <a:schemeClr val="bg1"/>
              </a:solidFill>
            </a:endParaRPr>
          </a:p>
        </p:txBody>
      </p:sp>
      <p:sp>
        <p:nvSpPr>
          <p:cNvPr id="8" name="TextBox 7">
            <a:extLst>
              <a:ext uri="{FF2B5EF4-FFF2-40B4-BE49-F238E27FC236}">
                <a16:creationId xmlns:a16="http://schemas.microsoft.com/office/drawing/2014/main" id="{9E6AA7CE-E957-27E3-1483-2257688529BF}"/>
              </a:ext>
            </a:extLst>
          </p:cNvPr>
          <p:cNvSpPr txBox="1"/>
          <p:nvPr/>
        </p:nvSpPr>
        <p:spPr>
          <a:xfrm>
            <a:off x="10088785" y="1084848"/>
            <a:ext cx="1520190" cy="369332"/>
          </a:xfrm>
          <a:prstGeom prst="rect">
            <a:avLst/>
          </a:prstGeom>
          <a:solidFill>
            <a:schemeClr val="tx1">
              <a:lumMod val="75000"/>
              <a:lumOff val="25000"/>
            </a:schemeClr>
          </a:solidFill>
        </p:spPr>
        <p:txBody>
          <a:bodyPr wrap="square" rtlCol="0">
            <a:spAutoFit/>
          </a:bodyPr>
          <a:lstStyle/>
          <a:p>
            <a:r>
              <a:rPr kumimoji="1" lang="en-US" altLang="ko-Kore-KR">
                <a:solidFill>
                  <a:schemeClr val="bg1"/>
                </a:solidFill>
              </a:rPr>
              <a:t>js\changeBg.js</a:t>
            </a:r>
            <a:endParaRPr kumimoji="1" lang="ko-Kore-KR" altLang="en-US">
              <a:solidFill>
                <a:schemeClr val="bg1"/>
              </a:solidFill>
            </a:endParaRPr>
          </a:p>
        </p:txBody>
      </p:sp>
      <p:cxnSp>
        <p:nvCxnSpPr>
          <p:cNvPr id="13" name="꺾인 연결선[E] 12">
            <a:extLst>
              <a:ext uri="{FF2B5EF4-FFF2-40B4-BE49-F238E27FC236}">
                <a16:creationId xmlns:a16="http://schemas.microsoft.com/office/drawing/2014/main" id="{2DFDF32A-C2CF-B1E5-57DA-4E9C63026F04}"/>
              </a:ext>
            </a:extLst>
          </p:cNvPr>
          <p:cNvCxnSpPr>
            <a:cxnSpLocks/>
          </p:cNvCxnSpPr>
          <p:nvPr/>
        </p:nvCxnSpPr>
        <p:spPr>
          <a:xfrm rot="5400000">
            <a:off x="6783861" y="3839938"/>
            <a:ext cx="721136" cy="2702417"/>
          </a:xfrm>
          <a:prstGeom prst="bentConnector2">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0AD3268D-54B1-C9C6-4139-B381F89F3E7E}"/>
              </a:ext>
            </a:extLst>
          </p:cNvPr>
          <p:cNvSpPr txBox="1"/>
          <p:nvPr/>
        </p:nvSpPr>
        <p:spPr>
          <a:xfrm>
            <a:off x="7731058" y="5365710"/>
            <a:ext cx="301686" cy="369332"/>
          </a:xfrm>
          <a:prstGeom prst="rect">
            <a:avLst/>
          </a:prstGeom>
          <a:solidFill>
            <a:schemeClr val="bg1"/>
          </a:solidFill>
        </p:spPr>
        <p:txBody>
          <a:bodyPr wrap="none" rtlCol="0">
            <a:spAutoFit/>
          </a:bodyPr>
          <a:lstStyle/>
          <a:p>
            <a:r>
              <a:rPr kumimoji="1" lang="en-US" altLang="ko-KR">
                <a:solidFill>
                  <a:srgbClr val="FF0000"/>
                </a:solidFill>
              </a:rPr>
              <a:t>5</a:t>
            </a:r>
            <a:endParaRPr kumimoji="1" lang="ko-Kore-KR" altLang="en-US">
              <a:solidFill>
                <a:srgbClr val="FF0000"/>
              </a:solidFill>
            </a:endParaRPr>
          </a:p>
        </p:txBody>
      </p:sp>
      <p:sp>
        <p:nvSpPr>
          <p:cNvPr id="2" name="TextBox 1">
            <a:extLst>
              <a:ext uri="{FF2B5EF4-FFF2-40B4-BE49-F238E27FC236}">
                <a16:creationId xmlns:a16="http://schemas.microsoft.com/office/drawing/2014/main" id="{19CBC499-B095-DC54-A757-B8C5880ADA04}"/>
              </a:ext>
            </a:extLst>
          </p:cNvPr>
          <p:cNvSpPr txBox="1"/>
          <p:nvPr/>
        </p:nvSpPr>
        <p:spPr>
          <a:xfrm>
            <a:off x="8732520" y="5280660"/>
            <a:ext cx="2720340" cy="369332"/>
          </a:xfrm>
          <a:prstGeom prst="rect">
            <a:avLst/>
          </a:prstGeom>
          <a:noFill/>
          <a:ln>
            <a:solidFill>
              <a:schemeClr val="bg1">
                <a:lumMod val="50000"/>
              </a:schemeClr>
            </a:solidFill>
          </a:ln>
        </p:spPr>
        <p:txBody>
          <a:bodyPr wrap="square" rtlCol="0">
            <a:spAutoFit/>
          </a:bodyPr>
          <a:lstStyle/>
          <a:p>
            <a:r>
              <a:rPr kumimoji="1" lang="ko-Kore-KR" altLang="en-US"/>
              <a:t>자바스크립트</a:t>
            </a:r>
            <a:r>
              <a:rPr kumimoji="1" lang="ko-KR" altLang="en-US"/>
              <a:t> 실행</a:t>
            </a:r>
            <a:endParaRPr kumimoji="1" lang="ko-Kore-KR" altLang="en-US"/>
          </a:p>
        </p:txBody>
      </p:sp>
    </p:spTree>
    <p:extLst>
      <p:ext uri="{BB962C8B-B14F-4D97-AF65-F5344CB8AC3E}">
        <p14:creationId xmlns:p14="http://schemas.microsoft.com/office/powerpoint/2010/main" val="32262509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384047" y="1069847"/>
            <a:ext cx="11722735" cy="2514600"/>
            <a:chOff x="384047" y="1069847"/>
            <a:chExt cx="11722735" cy="2514600"/>
          </a:xfrm>
        </p:grpSpPr>
        <p:sp>
          <p:nvSpPr>
            <p:cNvPr id="4" name="object 4"/>
            <p:cNvSpPr/>
            <p:nvPr/>
          </p:nvSpPr>
          <p:spPr>
            <a:xfrm>
              <a:off x="720852" y="1403600"/>
              <a:ext cx="10904220" cy="1743710"/>
            </a:xfrm>
            <a:custGeom>
              <a:avLst/>
              <a:gdLst/>
              <a:ahLst/>
              <a:cxnLst/>
              <a:rect l="l" t="t" r="r" b="b"/>
              <a:pathLst>
                <a:path w="10904220" h="1743710">
                  <a:moveTo>
                    <a:pt x="10809376" y="0"/>
                  </a:moveTo>
                  <a:lnTo>
                    <a:pt x="94843" y="0"/>
                  </a:lnTo>
                  <a:lnTo>
                    <a:pt x="57923" y="7454"/>
                  </a:lnTo>
                  <a:lnTo>
                    <a:pt x="27776" y="27781"/>
                  </a:lnTo>
                  <a:lnTo>
                    <a:pt x="7452" y="57928"/>
                  </a:lnTo>
                  <a:lnTo>
                    <a:pt x="0" y="94843"/>
                  </a:lnTo>
                  <a:lnTo>
                    <a:pt x="0" y="1648625"/>
                  </a:lnTo>
                  <a:lnTo>
                    <a:pt x="7452" y="1685538"/>
                  </a:lnTo>
                  <a:lnTo>
                    <a:pt x="27776" y="1715681"/>
                  </a:lnTo>
                  <a:lnTo>
                    <a:pt x="57923" y="1736003"/>
                  </a:lnTo>
                  <a:lnTo>
                    <a:pt x="94843" y="1743456"/>
                  </a:lnTo>
                  <a:lnTo>
                    <a:pt x="10809376" y="1743456"/>
                  </a:lnTo>
                  <a:lnTo>
                    <a:pt x="10846296" y="1736003"/>
                  </a:lnTo>
                  <a:lnTo>
                    <a:pt x="10876443" y="1715681"/>
                  </a:lnTo>
                  <a:lnTo>
                    <a:pt x="10896767" y="1685538"/>
                  </a:lnTo>
                  <a:lnTo>
                    <a:pt x="10904220" y="1648625"/>
                  </a:lnTo>
                  <a:lnTo>
                    <a:pt x="10904220" y="94843"/>
                  </a:lnTo>
                  <a:lnTo>
                    <a:pt x="10896767" y="57928"/>
                  </a:lnTo>
                  <a:lnTo>
                    <a:pt x="10876443" y="27781"/>
                  </a:lnTo>
                  <a:lnTo>
                    <a:pt x="10846296" y="7454"/>
                  </a:lnTo>
                  <a:lnTo>
                    <a:pt x="10809376" y="0"/>
                  </a:lnTo>
                  <a:close/>
                </a:path>
              </a:pathLst>
            </a:custGeom>
            <a:solidFill>
              <a:srgbClr val="FFFFFF"/>
            </a:solidFill>
          </p:spPr>
          <p:txBody>
            <a:bodyPr wrap="square" lIns="0" tIns="0" rIns="0" bIns="0" rtlCol="0"/>
            <a:lstStyle/>
            <a:p>
              <a:endParaRPr/>
            </a:p>
          </p:txBody>
        </p:sp>
        <p:sp>
          <p:nvSpPr>
            <p:cNvPr id="5" name="object 5"/>
            <p:cNvSpPr/>
            <p:nvPr/>
          </p:nvSpPr>
          <p:spPr>
            <a:xfrm>
              <a:off x="720852" y="1403600"/>
              <a:ext cx="10904220" cy="1743710"/>
            </a:xfrm>
            <a:custGeom>
              <a:avLst/>
              <a:gdLst/>
              <a:ahLst/>
              <a:cxnLst/>
              <a:rect l="l" t="t" r="r" b="b"/>
              <a:pathLst>
                <a:path w="10904220" h="1743710">
                  <a:moveTo>
                    <a:pt x="0" y="94843"/>
                  </a:moveTo>
                  <a:lnTo>
                    <a:pt x="7452" y="57928"/>
                  </a:lnTo>
                  <a:lnTo>
                    <a:pt x="27776" y="27781"/>
                  </a:lnTo>
                  <a:lnTo>
                    <a:pt x="57923" y="7454"/>
                  </a:lnTo>
                  <a:lnTo>
                    <a:pt x="94843" y="0"/>
                  </a:lnTo>
                  <a:lnTo>
                    <a:pt x="10809376" y="0"/>
                  </a:lnTo>
                  <a:lnTo>
                    <a:pt x="10846296" y="7454"/>
                  </a:lnTo>
                  <a:lnTo>
                    <a:pt x="10876443" y="27781"/>
                  </a:lnTo>
                  <a:lnTo>
                    <a:pt x="10896767" y="57928"/>
                  </a:lnTo>
                  <a:lnTo>
                    <a:pt x="10904220" y="94843"/>
                  </a:lnTo>
                  <a:lnTo>
                    <a:pt x="10904220" y="1648625"/>
                  </a:lnTo>
                  <a:lnTo>
                    <a:pt x="10896767" y="1685538"/>
                  </a:lnTo>
                  <a:lnTo>
                    <a:pt x="10876443" y="1715681"/>
                  </a:lnTo>
                  <a:lnTo>
                    <a:pt x="10846296" y="1736003"/>
                  </a:lnTo>
                  <a:lnTo>
                    <a:pt x="10809376" y="1743456"/>
                  </a:lnTo>
                  <a:lnTo>
                    <a:pt x="94843" y="1743456"/>
                  </a:lnTo>
                  <a:lnTo>
                    <a:pt x="57923" y="1736003"/>
                  </a:lnTo>
                  <a:lnTo>
                    <a:pt x="27776" y="1715681"/>
                  </a:lnTo>
                  <a:lnTo>
                    <a:pt x="7452" y="1685538"/>
                  </a:lnTo>
                  <a:lnTo>
                    <a:pt x="0" y="1648625"/>
                  </a:lnTo>
                  <a:lnTo>
                    <a:pt x="0" y="94843"/>
                  </a:lnTo>
                  <a:close/>
                </a:path>
              </a:pathLst>
            </a:custGeom>
            <a:ln w="12192">
              <a:solidFill>
                <a:srgbClr val="929292"/>
              </a:solidFill>
            </a:ln>
          </p:spPr>
          <p:txBody>
            <a:bodyPr wrap="square" lIns="0" tIns="0" rIns="0" bIns="0" rtlCol="0"/>
            <a:lstStyle/>
            <a:p>
              <a:endParaRPr/>
            </a:p>
          </p:txBody>
        </p:sp>
        <p:sp>
          <p:nvSpPr>
            <p:cNvPr id="6" name="object 6"/>
            <p:cNvSpPr/>
            <p:nvPr/>
          </p:nvSpPr>
          <p:spPr>
            <a:xfrm>
              <a:off x="792479" y="1955288"/>
              <a:ext cx="10761345" cy="1118870"/>
            </a:xfrm>
            <a:custGeom>
              <a:avLst/>
              <a:gdLst/>
              <a:ahLst/>
              <a:cxnLst/>
              <a:rect l="l" t="t" r="r" b="b"/>
              <a:pathLst>
                <a:path w="10761345" h="1118870">
                  <a:moveTo>
                    <a:pt x="10635310" y="0"/>
                  </a:moveTo>
                  <a:lnTo>
                    <a:pt x="125653" y="0"/>
                  </a:lnTo>
                  <a:lnTo>
                    <a:pt x="76745" y="9875"/>
                  </a:lnTo>
                  <a:lnTo>
                    <a:pt x="36804" y="36804"/>
                  </a:lnTo>
                  <a:lnTo>
                    <a:pt x="9875" y="76745"/>
                  </a:lnTo>
                  <a:lnTo>
                    <a:pt x="0" y="125653"/>
                  </a:lnTo>
                  <a:lnTo>
                    <a:pt x="0" y="992974"/>
                  </a:lnTo>
                  <a:lnTo>
                    <a:pt x="9875" y="1041881"/>
                  </a:lnTo>
                  <a:lnTo>
                    <a:pt x="36804" y="1081817"/>
                  </a:lnTo>
                  <a:lnTo>
                    <a:pt x="76745" y="1108742"/>
                  </a:lnTo>
                  <a:lnTo>
                    <a:pt x="125653" y="1118616"/>
                  </a:lnTo>
                  <a:lnTo>
                    <a:pt x="10635310" y="1118616"/>
                  </a:lnTo>
                  <a:lnTo>
                    <a:pt x="10684224" y="1108742"/>
                  </a:lnTo>
                  <a:lnTo>
                    <a:pt x="10724164" y="1081817"/>
                  </a:lnTo>
                  <a:lnTo>
                    <a:pt x="10751090" y="1041881"/>
                  </a:lnTo>
                  <a:lnTo>
                    <a:pt x="10760964" y="992974"/>
                  </a:lnTo>
                  <a:lnTo>
                    <a:pt x="10760964" y="125653"/>
                  </a:lnTo>
                  <a:lnTo>
                    <a:pt x="10751090" y="76745"/>
                  </a:lnTo>
                  <a:lnTo>
                    <a:pt x="10724164" y="36804"/>
                  </a:lnTo>
                  <a:lnTo>
                    <a:pt x="10684224" y="9875"/>
                  </a:lnTo>
                  <a:lnTo>
                    <a:pt x="10635310" y="0"/>
                  </a:lnTo>
                  <a:close/>
                </a:path>
              </a:pathLst>
            </a:custGeom>
            <a:solidFill>
              <a:srgbClr val="8496AF"/>
            </a:solidFill>
          </p:spPr>
          <p:txBody>
            <a:bodyPr wrap="square" lIns="0" tIns="0" rIns="0" bIns="0" rtlCol="0"/>
            <a:lstStyle/>
            <a:p>
              <a:endParaRPr/>
            </a:p>
          </p:txBody>
        </p:sp>
        <p:pic>
          <p:nvPicPr>
            <p:cNvPr id="7" name="object 7"/>
            <p:cNvPicPr/>
            <p:nvPr/>
          </p:nvPicPr>
          <p:blipFill>
            <a:blip r:embed="rId2" cstate="print"/>
            <a:stretch>
              <a:fillRect/>
            </a:stretch>
          </p:blipFill>
          <p:spPr>
            <a:xfrm>
              <a:off x="786383" y="1908047"/>
              <a:ext cx="694943" cy="697991"/>
            </a:xfrm>
            <a:prstGeom prst="rect">
              <a:avLst/>
            </a:prstGeom>
          </p:spPr>
        </p:pic>
        <p:pic>
          <p:nvPicPr>
            <p:cNvPr id="8" name="object 8"/>
            <p:cNvPicPr/>
            <p:nvPr/>
          </p:nvPicPr>
          <p:blipFill>
            <a:blip r:embed="rId3" cstate="print"/>
            <a:stretch>
              <a:fillRect/>
            </a:stretch>
          </p:blipFill>
          <p:spPr>
            <a:xfrm>
              <a:off x="1126235" y="1908047"/>
              <a:ext cx="1780031" cy="697991"/>
            </a:xfrm>
            <a:prstGeom prst="rect">
              <a:avLst/>
            </a:prstGeom>
          </p:spPr>
        </p:pic>
        <p:pic>
          <p:nvPicPr>
            <p:cNvPr id="9" name="object 9"/>
            <p:cNvPicPr/>
            <p:nvPr/>
          </p:nvPicPr>
          <p:blipFill>
            <a:blip r:embed="rId4" cstate="print"/>
            <a:stretch>
              <a:fillRect/>
            </a:stretch>
          </p:blipFill>
          <p:spPr>
            <a:xfrm>
              <a:off x="2551175" y="1908047"/>
              <a:ext cx="694943" cy="697991"/>
            </a:xfrm>
            <a:prstGeom prst="rect">
              <a:avLst/>
            </a:prstGeom>
          </p:spPr>
        </p:pic>
        <p:pic>
          <p:nvPicPr>
            <p:cNvPr id="10" name="object 10"/>
            <p:cNvPicPr/>
            <p:nvPr/>
          </p:nvPicPr>
          <p:blipFill>
            <a:blip r:embed="rId5" cstate="print"/>
            <a:stretch>
              <a:fillRect/>
            </a:stretch>
          </p:blipFill>
          <p:spPr>
            <a:xfrm>
              <a:off x="2891027" y="1908047"/>
              <a:ext cx="1237487" cy="697991"/>
            </a:xfrm>
            <a:prstGeom prst="rect">
              <a:avLst/>
            </a:prstGeom>
          </p:spPr>
        </p:pic>
        <p:pic>
          <p:nvPicPr>
            <p:cNvPr id="11" name="object 11"/>
            <p:cNvPicPr/>
            <p:nvPr/>
          </p:nvPicPr>
          <p:blipFill>
            <a:blip r:embed="rId6" cstate="print"/>
            <a:stretch>
              <a:fillRect/>
            </a:stretch>
          </p:blipFill>
          <p:spPr>
            <a:xfrm>
              <a:off x="3773424" y="1908047"/>
              <a:ext cx="1237487" cy="697991"/>
            </a:xfrm>
            <a:prstGeom prst="rect">
              <a:avLst/>
            </a:prstGeom>
          </p:spPr>
        </p:pic>
        <p:pic>
          <p:nvPicPr>
            <p:cNvPr id="12" name="object 12"/>
            <p:cNvPicPr/>
            <p:nvPr/>
          </p:nvPicPr>
          <p:blipFill>
            <a:blip r:embed="rId7" cstate="print"/>
            <a:stretch>
              <a:fillRect/>
            </a:stretch>
          </p:blipFill>
          <p:spPr>
            <a:xfrm>
              <a:off x="4657344" y="1908047"/>
              <a:ext cx="787907" cy="697991"/>
            </a:xfrm>
            <a:prstGeom prst="rect">
              <a:avLst/>
            </a:prstGeom>
          </p:spPr>
        </p:pic>
        <p:pic>
          <p:nvPicPr>
            <p:cNvPr id="13" name="object 13"/>
            <p:cNvPicPr/>
            <p:nvPr/>
          </p:nvPicPr>
          <p:blipFill>
            <a:blip r:embed="rId8" cstate="print"/>
            <a:stretch>
              <a:fillRect/>
            </a:stretch>
          </p:blipFill>
          <p:spPr>
            <a:xfrm>
              <a:off x="5021580" y="1908048"/>
              <a:ext cx="693419" cy="697991"/>
            </a:xfrm>
            <a:prstGeom prst="rect">
              <a:avLst/>
            </a:prstGeom>
          </p:spPr>
        </p:pic>
        <p:pic>
          <p:nvPicPr>
            <p:cNvPr id="14" name="object 14"/>
            <p:cNvPicPr/>
            <p:nvPr/>
          </p:nvPicPr>
          <p:blipFill>
            <a:blip r:embed="rId9" cstate="print"/>
            <a:stretch>
              <a:fillRect/>
            </a:stretch>
          </p:blipFill>
          <p:spPr>
            <a:xfrm>
              <a:off x="5291327" y="1908047"/>
              <a:ext cx="1508759" cy="697991"/>
            </a:xfrm>
            <a:prstGeom prst="rect">
              <a:avLst/>
            </a:prstGeom>
          </p:spPr>
        </p:pic>
        <p:pic>
          <p:nvPicPr>
            <p:cNvPr id="15" name="object 15"/>
            <p:cNvPicPr/>
            <p:nvPr/>
          </p:nvPicPr>
          <p:blipFill>
            <a:blip r:embed="rId10" cstate="print"/>
            <a:stretch>
              <a:fillRect/>
            </a:stretch>
          </p:blipFill>
          <p:spPr>
            <a:xfrm>
              <a:off x="6446519" y="1908047"/>
              <a:ext cx="1237487" cy="697991"/>
            </a:xfrm>
            <a:prstGeom prst="rect">
              <a:avLst/>
            </a:prstGeom>
          </p:spPr>
        </p:pic>
        <p:pic>
          <p:nvPicPr>
            <p:cNvPr id="16" name="object 16"/>
            <p:cNvPicPr/>
            <p:nvPr/>
          </p:nvPicPr>
          <p:blipFill>
            <a:blip r:embed="rId11" cstate="print"/>
            <a:stretch>
              <a:fillRect/>
            </a:stretch>
          </p:blipFill>
          <p:spPr>
            <a:xfrm>
              <a:off x="7328916" y="1908047"/>
              <a:ext cx="2051303" cy="697991"/>
            </a:xfrm>
            <a:prstGeom prst="rect">
              <a:avLst/>
            </a:prstGeom>
          </p:spPr>
        </p:pic>
        <p:pic>
          <p:nvPicPr>
            <p:cNvPr id="17" name="object 17"/>
            <p:cNvPicPr/>
            <p:nvPr/>
          </p:nvPicPr>
          <p:blipFill>
            <a:blip r:embed="rId12" cstate="print"/>
            <a:stretch>
              <a:fillRect/>
            </a:stretch>
          </p:blipFill>
          <p:spPr>
            <a:xfrm>
              <a:off x="8956547" y="1908048"/>
              <a:ext cx="583691" cy="697991"/>
            </a:xfrm>
            <a:prstGeom prst="rect">
              <a:avLst/>
            </a:prstGeom>
          </p:spPr>
        </p:pic>
        <p:pic>
          <p:nvPicPr>
            <p:cNvPr id="18" name="object 18"/>
            <p:cNvPicPr/>
            <p:nvPr/>
          </p:nvPicPr>
          <p:blipFill>
            <a:blip r:embed="rId13" cstate="print"/>
            <a:stretch>
              <a:fillRect/>
            </a:stretch>
          </p:blipFill>
          <p:spPr>
            <a:xfrm>
              <a:off x="9116567" y="1908047"/>
              <a:ext cx="966215" cy="697991"/>
            </a:xfrm>
            <a:prstGeom prst="rect">
              <a:avLst/>
            </a:prstGeom>
          </p:spPr>
        </p:pic>
        <p:pic>
          <p:nvPicPr>
            <p:cNvPr id="19" name="object 19"/>
            <p:cNvPicPr/>
            <p:nvPr/>
          </p:nvPicPr>
          <p:blipFill>
            <a:blip r:embed="rId14" cstate="print"/>
            <a:stretch>
              <a:fillRect/>
            </a:stretch>
          </p:blipFill>
          <p:spPr>
            <a:xfrm>
              <a:off x="9727691" y="1908047"/>
              <a:ext cx="1508759" cy="697991"/>
            </a:xfrm>
            <a:prstGeom prst="rect">
              <a:avLst/>
            </a:prstGeom>
          </p:spPr>
        </p:pic>
        <p:pic>
          <p:nvPicPr>
            <p:cNvPr id="20" name="object 20"/>
            <p:cNvPicPr/>
            <p:nvPr/>
          </p:nvPicPr>
          <p:blipFill>
            <a:blip r:embed="rId15" cstate="print"/>
            <a:stretch>
              <a:fillRect/>
            </a:stretch>
          </p:blipFill>
          <p:spPr>
            <a:xfrm>
              <a:off x="786384" y="2237232"/>
              <a:ext cx="1906523" cy="697991"/>
            </a:xfrm>
            <a:prstGeom prst="rect">
              <a:avLst/>
            </a:prstGeom>
          </p:spPr>
        </p:pic>
        <p:pic>
          <p:nvPicPr>
            <p:cNvPr id="21" name="object 21"/>
            <p:cNvPicPr/>
            <p:nvPr/>
          </p:nvPicPr>
          <p:blipFill>
            <a:blip r:embed="rId5" cstate="print"/>
            <a:stretch>
              <a:fillRect/>
            </a:stretch>
          </p:blipFill>
          <p:spPr>
            <a:xfrm>
              <a:off x="2269235" y="2237232"/>
              <a:ext cx="1237487" cy="697991"/>
            </a:xfrm>
            <a:prstGeom prst="rect">
              <a:avLst/>
            </a:prstGeom>
          </p:spPr>
        </p:pic>
        <p:pic>
          <p:nvPicPr>
            <p:cNvPr id="22" name="object 22"/>
            <p:cNvPicPr/>
            <p:nvPr/>
          </p:nvPicPr>
          <p:blipFill>
            <a:blip r:embed="rId16" cstate="print"/>
            <a:stretch>
              <a:fillRect/>
            </a:stretch>
          </p:blipFill>
          <p:spPr>
            <a:xfrm>
              <a:off x="3151631" y="2237232"/>
              <a:ext cx="966215" cy="697991"/>
            </a:xfrm>
            <a:prstGeom prst="rect">
              <a:avLst/>
            </a:prstGeom>
          </p:spPr>
        </p:pic>
        <p:pic>
          <p:nvPicPr>
            <p:cNvPr id="23" name="object 23"/>
            <p:cNvPicPr/>
            <p:nvPr/>
          </p:nvPicPr>
          <p:blipFill>
            <a:blip r:embed="rId17" cstate="print"/>
            <a:stretch>
              <a:fillRect/>
            </a:stretch>
          </p:blipFill>
          <p:spPr>
            <a:xfrm>
              <a:off x="3762756" y="2237232"/>
              <a:ext cx="1237487" cy="697991"/>
            </a:xfrm>
            <a:prstGeom prst="rect">
              <a:avLst/>
            </a:prstGeom>
          </p:spPr>
        </p:pic>
        <p:pic>
          <p:nvPicPr>
            <p:cNvPr id="24" name="object 24"/>
            <p:cNvPicPr/>
            <p:nvPr/>
          </p:nvPicPr>
          <p:blipFill>
            <a:blip r:embed="rId18" cstate="print"/>
            <a:stretch>
              <a:fillRect/>
            </a:stretch>
          </p:blipFill>
          <p:spPr>
            <a:xfrm>
              <a:off x="4645151" y="2237232"/>
              <a:ext cx="694943" cy="697991"/>
            </a:xfrm>
            <a:prstGeom prst="rect">
              <a:avLst/>
            </a:prstGeom>
          </p:spPr>
        </p:pic>
        <p:pic>
          <p:nvPicPr>
            <p:cNvPr id="25" name="object 25"/>
            <p:cNvPicPr/>
            <p:nvPr/>
          </p:nvPicPr>
          <p:blipFill>
            <a:blip r:embed="rId19" cstate="print"/>
            <a:stretch>
              <a:fillRect/>
            </a:stretch>
          </p:blipFill>
          <p:spPr>
            <a:xfrm>
              <a:off x="4985003" y="2237232"/>
              <a:ext cx="966215" cy="697991"/>
            </a:xfrm>
            <a:prstGeom prst="rect">
              <a:avLst/>
            </a:prstGeom>
          </p:spPr>
        </p:pic>
        <p:pic>
          <p:nvPicPr>
            <p:cNvPr id="26" name="object 26"/>
            <p:cNvPicPr/>
            <p:nvPr/>
          </p:nvPicPr>
          <p:blipFill>
            <a:blip r:embed="rId20" cstate="print"/>
            <a:stretch>
              <a:fillRect/>
            </a:stretch>
          </p:blipFill>
          <p:spPr>
            <a:xfrm>
              <a:off x="5596127" y="2237232"/>
              <a:ext cx="1508759" cy="697991"/>
            </a:xfrm>
            <a:prstGeom prst="rect">
              <a:avLst/>
            </a:prstGeom>
          </p:spPr>
        </p:pic>
        <p:pic>
          <p:nvPicPr>
            <p:cNvPr id="27" name="object 27"/>
            <p:cNvPicPr/>
            <p:nvPr/>
          </p:nvPicPr>
          <p:blipFill>
            <a:blip r:embed="rId21" cstate="print"/>
            <a:stretch>
              <a:fillRect/>
            </a:stretch>
          </p:blipFill>
          <p:spPr>
            <a:xfrm>
              <a:off x="6751319" y="2237232"/>
              <a:ext cx="1237475" cy="697991"/>
            </a:xfrm>
            <a:prstGeom prst="rect">
              <a:avLst/>
            </a:prstGeom>
          </p:spPr>
        </p:pic>
        <p:pic>
          <p:nvPicPr>
            <p:cNvPr id="28" name="object 28"/>
            <p:cNvPicPr/>
            <p:nvPr/>
          </p:nvPicPr>
          <p:blipFill>
            <a:blip r:embed="rId22" cstate="print"/>
            <a:stretch>
              <a:fillRect/>
            </a:stretch>
          </p:blipFill>
          <p:spPr>
            <a:xfrm>
              <a:off x="7633716" y="2237232"/>
              <a:ext cx="2051291" cy="697991"/>
            </a:xfrm>
            <a:prstGeom prst="rect">
              <a:avLst/>
            </a:prstGeom>
          </p:spPr>
        </p:pic>
        <p:pic>
          <p:nvPicPr>
            <p:cNvPr id="29" name="object 29"/>
            <p:cNvPicPr/>
            <p:nvPr/>
          </p:nvPicPr>
          <p:blipFill>
            <a:blip r:embed="rId23" cstate="print"/>
            <a:stretch>
              <a:fillRect/>
            </a:stretch>
          </p:blipFill>
          <p:spPr>
            <a:xfrm>
              <a:off x="9329927" y="2237232"/>
              <a:ext cx="2322575" cy="697991"/>
            </a:xfrm>
            <a:prstGeom prst="rect">
              <a:avLst/>
            </a:prstGeom>
          </p:spPr>
        </p:pic>
        <p:pic>
          <p:nvPicPr>
            <p:cNvPr id="30" name="object 30"/>
            <p:cNvPicPr/>
            <p:nvPr/>
          </p:nvPicPr>
          <p:blipFill>
            <a:blip r:embed="rId24" cstate="print"/>
            <a:stretch>
              <a:fillRect/>
            </a:stretch>
          </p:blipFill>
          <p:spPr>
            <a:xfrm>
              <a:off x="786383" y="2566416"/>
              <a:ext cx="1508759" cy="697991"/>
            </a:xfrm>
            <a:prstGeom prst="rect">
              <a:avLst/>
            </a:prstGeom>
          </p:spPr>
        </p:pic>
        <p:pic>
          <p:nvPicPr>
            <p:cNvPr id="31" name="object 31"/>
            <p:cNvPicPr/>
            <p:nvPr/>
          </p:nvPicPr>
          <p:blipFill>
            <a:blip r:embed="rId25" cstate="print"/>
            <a:stretch>
              <a:fillRect/>
            </a:stretch>
          </p:blipFill>
          <p:spPr>
            <a:xfrm>
              <a:off x="1940051" y="2566416"/>
              <a:ext cx="1508759" cy="697991"/>
            </a:xfrm>
            <a:prstGeom prst="rect">
              <a:avLst/>
            </a:prstGeom>
          </p:spPr>
        </p:pic>
        <p:pic>
          <p:nvPicPr>
            <p:cNvPr id="32" name="object 32"/>
            <p:cNvPicPr/>
            <p:nvPr/>
          </p:nvPicPr>
          <p:blipFill>
            <a:blip r:embed="rId26" cstate="print"/>
            <a:stretch>
              <a:fillRect/>
            </a:stretch>
          </p:blipFill>
          <p:spPr>
            <a:xfrm>
              <a:off x="3095243" y="2566416"/>
              <a:ext cx="966215" cy="697991"/>
            </a:xfrm>
            <a:prstGeom prst="rect">
              <a:avLst/>
            </a:prstGeom>
          </p:spPr>
        </p:pic>
        <p:pic>
          <p:nvPicPr>
            <p:cNvPr id="33" name="object 33"/>
            <p:cNvPicPr/>
            <p:nvPr/>
          </p:nvPicPr>
          <p:blipFill>
            <a:blip r:embed="rId27" cstate="print"/>
            <a:stretch>
              <a:fillRect/>
            </a:stretch>
          </p:blipFill>
          <p:spPr>
            <a:xfrm>
              <a:off x="3637788" y="2566416"/>
              <a:ext cx="582167" cy="697991"/>
            </a:xfrm>
            <a:prstGeom prst="rect">
              <a:avLst/>
            </a:prstGeom>
          </p:spPr>
        </p:pic>
        <p:pic>
          <p:nvPicPr>
            <p:cNvPr id="34" name="object 34"/>
            <p:cNvPicPr/>
            <p:nvPr/>
          </p:nvPicPr>
          <p:blipFill>
            <a:blip r:embed="rId28" cstate="print"/>
            <a:stretch>
              <a:fillRect/>
            </a:stretch>
          </p:blipFill>
          <p:spPr>
            <a:xfrm>
              <a:off x="906779" y="1542287"/>
              <a:ext cx="233172" cy="233172"/>
            </a:xfrm>
            <a:prstGeom prst="rect">
              <a:avLst/>
            </a:prstGeom>
          </p:spPr>
        </p:pic>
        <p:pic>
          <p:nvPicPr>
            <p:cNvPr id="35" name="object 35"/>
            <p:cNvPicPr/>
            <p:nvPr/>
          </p:nvPicPr>
          <p:blipFill>
            <a:blip r:embed="rId29" cstate="print"/>
            <a:stretch>
              <a:fillRect/>
            </a:stretch>
          </p:blipFill>
          <p:spPr>
            <a:xfrm>
              <a:off x="7447340" y="3151492"/>
              <a:ext cx="2333982" cy="338467"/>
            </a:xfrm>
            <a:prstGeom prst="rect">
              <a:avLst/>
            </a:prstGeom>
          </p:spPr>
        </p:pic>
        <p:pic>
          <p:nvPicPr>
            <p:cNvPr id="36" name="object 36"/>
            <p:cNvPicPr/>
            <p:nvPr/>
          </p:nvPicPr>
          <p:blipFill>
            <a:blip r:embed="rId30" cstate="print"/>
            <a:stretch>
              <a:fillRect/>
            </a:stretch>
          </p:blipFill>
          <p:spPr>
            <a:xfrm>
              <a:off x="9776524" y="3151593"/>
              <a:ext cx="2330129" cy="260642"/>
            </a:xfrm>
            <a:prstGeom prst="rect">
              <a:avLst/>
            </a:prstGeom>
          </p:spPr>
        </p:pic>
        <p:pic>
          <p:nvPicPr>
            <p:cNvPr id="37" name="object 37"/>
            <p:cNvPicPr/>
            <p:nvPr/>
          </p:nvPicPr>
          <p:blipFill>
            <a:blip r:embed="rId31" cstate="print"/>
            <a:stretch>
              <a:fillRect/>
            </a:stretch>
          </p:blipFill>
          <p:spPr>
            <a:xfrm>
              <a:off x="2709379" y="1069847"/>
              <a:ext cx="2507271" cy="336918"/>
            </a:xfrm>
            <a:prstGeom prst="rect">
              <a:avLst/>
            </a:prstGeom>
          </p:spPr>
        </p:pic>
        <p:pic>
          <p:nvPicPr>
            <p:cNvPr id="38" name="object 38"/>
            <p:cNvPicPr/>
            <p:nvPr/>
          </p:nvPicPr>
          <p:blipFill>
            <a:blip r:embed="rId32" cstate="print"/>
            <a:stretch>
              <a:fillRect/>
            </a:stretch>
          </p:blipFill>
          <p:spPr>
            <a:xfrm>
              <a:off x="384047" y="1147572"/>
              <a:ext cx="2330119" cy="260650"/>
            </a:xfrm>
            <a:prstGeom prst="rect">
              <a:avLst/>
            </a:prstGeom>
          </p:spPr>
        </p:pic>
        <p:pic>
          <p:nvPicPr>
            <p:cNvPr id="39" name="object 39"/>
            <p:cNvPicPr/>
            <p:nvPr/>
          </p:nvPicPr>
          <p:blipFill>
            <a:blip r:embed="rId33" cstate="print"/>
            <a:stretch>
              <a:fillRect/>
            </a:stretch>
          </p:blipFill>
          <p:spPr>
            <a:xfrm>
              <a:off x="664463" y="3351275"/>
              <a:ext cx="233172" cy="233172"/>
            </a:xfrm>
            <a:prstGeom prst="rect">
              <a:avLst/>
            </a:prstGeom>
          </p:spPr>
        </p:pic>
      </p:grpSp>
      <p:pic>
        <p:nvPicPr>
          <p:cNvPr id="40" name="object 40"/>
          <p:cNvPicPr/>
          <p:nvPr/>
        </p:nvPicPr>
        <p:blipFill>
          <a:blip r:embed="rId33" cstate="print"/>
          <a:stretch>
            <a:fillRect/>
          </a:stretch>
        </p:blipFill>
        <p:spPr>
          <a:xfrm>
            <a:off x="664463" y="4599432"/>
            <a:ext cx="233172" cy="233172"/>
          </a:xfrm>
          <a:prstGeom prst="rect">
            <a:avLst/>
          </a:prstGeom>
        </p:spPr>
      </p:pic>
      <p:grpSp>
        <p:nvGrpSpPr>
          <p:cNvPr id="41" name="object 41"/>
          <p:cNvGrpSpPr/>
          <p:nvPr/>
        </p:nvGrpSpPr>
        <p:grpSpPr>
          <a:xfrm>
            <a:off x="714501" y="5076190"/>
            <a:ext cx="11477625" cy="1781810"/>
            <a:chOff x="714501" y="5076190"/>
            <a:chExt cx="11477625" cy="1781810"/>
          </a:xfrm>
        </p:grpSpPr>
        <p:pic>
          <p:nvPicPr>
            <p:cNvPr id="42" name="object 42"/>
            <p:cNvPicPr/>
            <p:nvPr/>
          </p:nvPicPr>
          <p:blipFill>
            <a:blip r:embed="rId34" cstate="print"/>
            <a:stretch>
              <a:fillRect/>
            </a:stretch>
          </p:blipFill>
          <p:spPr>
            <a:xfrm>
              <a:off x="1223772" y="5937504"/>
              <a:ext cx="10968227" cy="920496"/>
            </a:xfrm>
            <a:prstGeom prst="rect">
              <a:avLst/>
            </a:prstGeom>
          </p:spPr>
        </p:pic>
        <p:sp>
          <p:nvSpPr>
            <p:cNvPr id="43" name="object 43"/>
            <p:cNvSpPr/>
            <p:nvPr/>
          </p:nvSpPr>
          <p:spPr>
            <a:xfrm>
              <a:off x="720851" y="5082540"/>
              <a:ext cx="10904220" cy="1487805"/>
            </a:xfrm>
            <a:custGeom>
              <a:avLst/>
              <a:gdLst/>
              <a:ahLst/>
              <a:cxnLst/>
              <a:rect l="l" t="t" r="r" b="b"/>
              <a:pathLst>
                <a:path w="10904220" h="1487804">
                  <a:moveTo>
                    <a:pt x="10823308" y="0"/>
                  </a:moveTo>
                  <a:lnTo>
                    <a:pt x="80911" y="0"/>
                  </a:lnTo>
                  <a:lnTo>
                    <a:pt x="49415" y="6357"/>
                  </a:lnTo>
                  <a:lnTo>
                    <a:pt x="23696" y="23696"/>
                  </a:lnTo>
                  <a:lnTo>
                    <a:pt x="6357" y="49415"/>
                  </a:lnTo>
                  <a:lnTo>
                    <a:pt x="0" y="80911"/>
                  </a:lnTo>
                  <a:lnTo>
                    <a:pt x="0" y="1406512"/>
                  </a:lnTo>
                  <a:lnTo>
                    <a:pt x="6357" y="1438008"/>
                  </a:lnTo>
                  <a:lnTo>
                    <a:pt x="23696" y="1463727"/>
                  </a:lnTo>
                  <a:lnTo>
                    <a:pt x="49415" y="1481066"/>
                  </a:lnTo>
                  <a:lnTo>
                    <a:pt x="80911" y="1487424"/>
                  </a:lnTo>
                  <a:lnTo>
                    <a:pt x="10823308" y="1487424"/>
                  </a:lnTo>
                  <a:lnTo>
                    <a:pt x="10854804" y="1481066"/>
                  </a:lnTo>
                  <a:lnTo>
                    <a:pt x="10880523" y="1463727"/>
                  </a:lnTo>
                  <a:lnTo>
                    <a:pt x="10897862" y="1438008"/>
                  </a:lnTo>
                  <a:lnTo>
                    <a:pt x="10904220" y="1406512"/>
                  </a:lnTo>
                  <a:lnTo>
                    <a:pt x="10904220" y="80911"/>
                  </a:lnTo>
                  <a:lnTo>
                    <a:pt x="10897862" y="49415"/>
                  </a:lnTo>
                  <a:lnTo>
                    <a:pt x="10880523" y="23696"/>
                  </a:lnTo>
                  <a:lnTo>
                    <a:pt x="10854804" y="6357"/>
                  </a:lnTo>
                  <a:lnTo>
                    <a:pt x="10823308" y="0"/>
                  </a:lnTo>
                  <a:close/>
                </a:path>
              </a:pathLst>
            </a:custGeom>
            <a:solidFill>
              <a:srgbClr val="FFFFFF"/>
            </a:solidFill>
          </p:spPr>
          <p:txBody>
            <a:bodyPr wrap="square" lIns="0" tIns="0" rIns="0" bIns="0" rtlCol="0"/>
            <a:lstStyle/>
            <a:p>
              <a:endParaRPr/>
            </a:p>
          </p:txBody>
        </p:sp>
        <p:sp>
          <p:nvSpPr>
            <p:cNvPr id="44" name="object 44"/>
            <p:cNvSpPr/>
            <p:nvPr/>
          </p:nvSpPr>
          <p:spPr>
            <a:xfrm>
              <a:off x="720851" y="5082540"/>
              <a:ext cx="10904220" cy="1487805"/>
            </a:xfrm>
            <a:custGeom>
              <a:avLst/>
              <a:gdLst/>
              <a:ahLst/>
              <a:cxnLst/>
              <a:rect l="l" t="t" r="r" b="b"/>
              <a:pathLst>
                <a:path w="10904220" h="1487804">
                  <a:moveTo>
                    <a:pt x="0" y="80911"/>
                  </a:moveTo>
                  <a:lnTo>
                    <a:pt x="6357" y="49415"/>
                  </a:lnTo>
                  <a:lnTo>
                    <a:pt x="23696" y="23696"/>
                  </a:lnTo>
                  <a:lnTo>
                    <a:pt x="49415" y="6357"/>
                  </a:lnTo>
                  <a:lnTo>
                    <a:pt x="80911" y="0"/>
                  </a:lnTo>
                  <a:lnTo>
                    <a:pt x="10823308" y="0"/>
                  </a:lnTo>
                  <a:lnTo>
                    <a:pt x="10854804" y="6357"/>
                  </a:lnTo>
                  <a:lnTo>
                    <a:pt x="10880523" y="23696"/>
                  </a:lnTo>
                  <a:lnTo>
                    <a:pt x="10897862" y="49415"/>
                  </a:lnTo>
                  <a:lnTo>
                    <a:pt x="10904220" y="80911"/>
                  </a:lnTo>
                  <a:lnTo>
                    <a:pt x="10904220" y="1406512"/>
                  </a:lnTo>
                  <a:lnTo>
                    <a:pt x="10897862" y="1438008"/>
                  </a:lnTo>
                  <a:lnTo>
                    <a:pt x="10880523" y="1463727"/>
                  </a:lnTo>
                  <a:lnTo>
                    <a:pt x="10854804" y="1481066"/>
                  </a:lnTo>
                  <a:lnTo>
                    <a:pt x="10823308" y="1487424"/>
                  </a:lnTo>
                  <a:lnTo>
                    <a:pt x="80911" y="1487424"/>
                  </a:lnTo>
                  <a:lnTo>
                    <a:pt x="49415" y="1481066"/>
                  </a:lnTo>
                  <a:lnTo>
                    <a:pt x="23696" y="1463727"/>
                  </a:lnTo>
                  <a:lnTo>
                    <a:pt x="6357" y="1438008"/>
                  </a:lnTo>
                  <a:lnTo>
                    <a:pt x="0" y="1406512"/>
                  </a:lnTo>
                  <a:lnTo>
                    <a:pt x="0" y="80911"/>
                  </a:lnTo>
                  <a:close/>
                </a:path>
              </a:pathLst>
            </a:custGeom>
            <a:ln w="12192">
              <a:solidFill>
                <a:srgbClr val="929292"/>
              </a:solidFill>
            </a:ln>
          </p:spPr>
          <p:txBody>
            <a:bodyPr wrap="square" lIns="0" tIns="0" rIns="0" bIns="0" rtlCol="0"/>
            <a:lstStyle/>
            <a:p>
              <a:endParaRPr/>
            </a:p>
          </p:txBody>
        </p:sp>
        <p:sp>
          <p:nvSpPr>
            <p:cNvPr id="45" name="object 45"/>
            <p:cNvSpPr/>
            <p:nvPr/>
          </p:nvSpPr>
          <p:spPr>
            <a:xfrm>
              <a:off x="792479" y="5634228"/>
              <a:ext cx="10761345" cy="862965"/>
            </a:xfrm>
            <a:custGeom>
              <a:avLst/>
              <a:gdLst/>
              <a:ahLst/>
              <a:cxnLst/>
              <a:rect l="l" t="t" r="r" b="b"/>
              <a:pathLst>
                <a:path w="10761345" h="862964">
                  <a:moveTo>
                    <a:pt x="10664075" y="0"/>
                  </a:moveTo>
                  <a:lnTo>
                    <a:pt x="96888" y="0"/>
                  </a:lnTo>
                  <a:lnTo>
                    <a:pt x="59177" y="7614"/>
                  </a:lnTo>
                  <a:lnTo>
                    <a:pt x="28379" y="28379"/>
                  </a:lnTo>
                  <a:lnTo>
                    <a:pt x="7614" y="59177"/>
                  </a:lnTo>
                  <a:lnTo>
                    <a:pt x="0" y="96888"/>
                  </a:lnTo>
                  <a:lnTo>
                    <a:pt x="0" y="765695"/>
                  </a:lnTo>
                  <a:lnTo>
                    <a:pt x="7614" y="803406"/>
                  </a:lnTo>
                  <a:lnTo>
                    <a:pt x="28379" y="834204"/>
                  </a:lnTo>
                  <a:lnTo>
                    <a:pt x="59177" y="854969"/>
                  </a:lnTo>
                  <a:lnTo>
                    <a:pt x="96888" y="862584"/>
                  </a:lnTo>
                  <a:lnTo>
                    <a:pt x="10664075" y="862584"/>
                  </a:lnTo>
                  <a:lnTo>
                    <a:pt x="10701786" y="854969"/>
                  </a:lnTo>
                  <a:lnTo>
                    <a:pt x="10732584" y="834204"/>
                  </a:lnTo>
                  <a:lnTo>
                    <a:pt x="10753349" y="803406"/>
                  </a:lnTo>
                  <a:lnTo>
                    <a:pt x="10760964" y="765695"/>
                  </a:lnTo>
                  <a:lnTo>
                    <a:pt x="10760964" y="96888"/>
                  </a:lnTo>
                  <a:lnTo>
                    <a:pt x="10753349" y="59177"/>
                  </a:lnTo>
                  <a:lnTo>
                    <a:pt x="10732584" y="28379"/>
                  </a:lnTo>
                  <a:lnTo>
                    <a:pt x="10701786" y="7614"/>
                  </a:lnTo>
                  <a:lnTo>
                    <a:pt x="10664075" y="0"/>
                  </a:lnTo>
                  <a:close/>
                </a:path>
              </a:pathLst>
            </a:custGeom>
            <a:solidFill>
              <a:srgbClr val="8496AF"/>
            </a:solidFill>
          </p:spPr>
          <p:txBody>
            <a:bodyPr wrap="square" lIns="0" tIns="0" rIns="0" bIns="0" rtlCol="0"/>
            <a:lstStyle/>
            <a:p>
              <a:endParaRPr/>
            </a:p>
          </p:txBody>
        </p:sp>
        <p:pic>
          <p:nvPicPr>
            <p:cNvPr id="46" name="object 46"/>
            <p:cNvPicPr/>
            <p:nvPr/>
          </p:nvPicPr>
          <p:blipFill>
            <a:blip r:embed="rId35" cstate="print"/>
            <a:stretch>
              <a:fillRect/>
            </a:stretch>
          </p:blipFill>
          <p:spPr>
            <a:xfrm>
              <a:off x="786383" y="5586983"/>
              <a:ext cx="694943" cy="697991"/>
            </a:xfrm>
            <a:prstGeom prst="rect">
              <a:avLst/>
            </a:prstGeom>
          </p:spPr>
        </p:pic>
        <p:pic>
          <p:nvPicPr>
            <p:cNvPr id="47" name="object 47"/>
            <p:cNvPicPr/>
            <p:nvPr/>
          </p:nvPicPr>
          <p:blipFill>
            <a:blip r:embed="rId36" cstate="print"/>
            <a:stretch>
              <a:fillRect/>
            </a:stretch>
          </p:blipFill>
          <p:spPr>
            <a:xfrm>
              <a:off x="1126236" y="5586983"/>
              <a:ext cx="1237487" cy="697991"/>
            </a:xfrm>
            <a:prstGeom prst="rect">
              <a:avLst/>
            </a:prstGeom>
          </p:spPr>
        </p:pic>
        <p:pic>
          <p:nvPicPr>
            <p:cNvPr id="48" name="object 48"/>
            <p:cNvPicPr/>
            <p:nvPr/>
          </p:nvPicPr>
          <p:blipFill>
            <a:blip r:embed="rId37" cstate="print"/>
            <a:stretch>
              <a:fillRect/>
            </a:stretch>
          </p:blipFill>
          <p:spPr>
            <a:xfrm>
              <a:off x="2008631" y="5586983"/>
              <a:ext cx="1508759" cy="697991"/>
            </a:xfrm>
            <a:prstGeom prst="rect">
              <a:avLst/>
            </a:prstGeom>
          </p:spPr>
        </p:pic>
        <p:pic>
          <p:nvPicPr>
            <p:cNvPr id="49" name="object 49"/>
            <p:cNvPicPr/>
            <p:nvPr/>
          </p:nvPicPr>
          <p:blipFill>
            <a:blip r:embed="rId38" cstate="print"/>
            <a:stretch>
              <a:fillRect/>
            </a:stretch>
          </p:blipFill>
          <p:spPr>
            <a:xfrm>
              <a:off x="3162300" y="5586984"/>
              <a:ext cx="1237475" cy="697991"/>
            </a:xfrm>
            <a:prstGeom prst="rect">
              <a:avLst/>
            </a:prstGeom>
          </p:spPr>
        </p:pic>
        <p:pic>
          <p:nvPicPr>
            <p:cNvPr id="50" name="object 50"/>
            <p:cNvPicPr/>
            <p:nvPr/>
          </p:nvPicPr>
          <p:blipFill>
            <a:blip r:embed="rId39" cstate="print"/>
            <a:stretch>
              <a:fillRect/>
            </a:stretch>
          </p:blipFill>
          <p:spPr>
            <a:xfrm>
              <a:off x="4046219" y="5586983"/>
              <a:ext cx="1508759" cy="697991"/>
            </a:xfrm>
            <a:prstGeom prst="rect">
              <a:avLst/>
            </a:prstGeom>
          </p:spPr>
        </p:pic>
        <p:pic>
          <p:nvPicPr>
            <p:cNvPr id="51" name="object 51"/>
            <p:cNvPicPr/>
            <p:nvPr/>
          </p:nvPicPr>
          <p:blipFill>
            <a:blip r:embed="rId40" cstate="print"/>
            <a:stretch>
              <a:fillRect/>
            </a:stretch>
          </p:blipFill>
          <p:spPr>
            <a:xfrm>
              <a:off x="5199887" y="5586983"/>
              <a:ext cx="1780031" cy="697991"/>
            </a:xfrm>
            <a:prstGeom prst="rect">
              <a:avLst/>
            </a:prstGeom>
          </p:spPr>
        </p:pic>
        <p:pic>
          <p:nvPicPr>
            <p:cNvPr id="52" name="object 52"/>
            <p:cNvPicPr/>
            <p:nvPr/>
          </p:nvPicPr>
          <p:blipFill>
            <a:blip r:embed="rId41" cstate="print"/>
            <a:stretch>
              <a:fillRect/>
            </a:stretch>
          </p:blipFill>
          <p:spPr>
            <a:xfrm>
              <a:off x="6624828" y="5586983"/>
              <a:ext cx="1508759" cy="697991"/>
            </a:xfrm>
            <a:prstGeom prst="rect">
              <a:avLst/>
            </a:prstGeom>
          </p:spPr>
        </p:pic>
        <p:pic>
          <p:nvPicPr>
            <p:cNvPr id="53" name="object 53"/>
            <p:cNvPicPr/>
            <p:nvPr/>
          </p:nvPicPr>
          <p:blipFill>
            <a:blip r:embed="rId42" cstate="print"/>
            <a:stretch>
              <a:fillRect/>
            </a:stretch>
          </p:blipFill>
          <p:spPr>
            <a:xfrm>
              <a:off x="7780020" y="5586984"/>
              <a:ext cx="1237475" cy="697991"/>
            </a:xfrm>
            <a:prstGeom prst="rect">
              <a:avLst/>
            </a:prstGeom>
          </p:spPr>
        </p:pic>
        <p:pic>
          <p:nvPicPr>
            <p:cNvPr id="54" name="object 54"/>
            <p:cNvPicPr/>
            <p:nvPr/>
          </p:nvPicPr>
          <p:blipFill>
            <a:blip r:embed="rId43" cstate="print"/>
            <a:stretch>
              <a:fillRect/>
            </a:stretch>
          </p:blipFill>
          <p:spPr>
            <a:xfrm>
              <a:off x="8593835" y="5586983"/>
              <a:ext cx="582167" cy="697991"/>
            </a:xfrm>
            <a:prstGeom prst="rect">
              <a:avLst/>
            </a:prstGeom>
          </p:spPr>
        </p:pic>
        <p:pic>
          <p:nvPicPr>
            <p:cNvPr id="55" name="object 55"/>
            <p:cNvPicPr/>
            <p:nvPr/>
          </p:nvPicPr>
          <p:blipFill>
            <a:blip r:embed="rId35" cstate="print"/>
            <a:stretch>
              <a:fillRect/>
            </a:stretch>
          </p:blipFill>
          <p:spPr>
            <a:xfrm>
              <a:off x="786383" y="5916168"/>
              <a:ext cx="694943" cy="697991"/>
            </a:xfrm>
            <a:prstGeom prst="rect">
              <a:avLst/>
            </a:prstGeom>
          </p:spPr>
        </p:pic>
        <p:pic>
          <p:nvPicPr>
            <p:cNvPr id="56" name="object 56"/>
            <p:cNvPicPr/>
            <p:nvPr/>
          </p:nvPicPr>
          <p:blipFill>
            <a:blip r:embed="rId44" cstate="print"/>
            <a:stretch>
              <a:fillRect/>
            </a:stretch>
          </p:blipFill>
          <p:spPr>
            <a:xfrm>
              <a:off x="1126236" y="5916168"/>
              <a:ext cx="1237487" cy="697991"/>
            </a:xfrm>
            <a:prstGeom prst="rect">
              <a:avLst/>
            </a:prstGeom>
          </p:spPr>
        </p:pic>
        <p:pic>
          <p:nvPicPr>
            <p:cNvPr id="57" name="object 57"/>
            <p:cNvPicPr/>
            <p:nvPr/>
          </p:nvPicPr>
          <p:blipFill>
            <a:blip r:embed="rId45" cstate="print"/>
            <a:stretch>
              <a:fillRect/>
            </a:stretch>
          </p:blipFill>
          <p:spPr>
            <a:xfrm>
              <a:off x="2008631" y="5916168"/>
              <a:ext cx="1237487" cy="697991"/>
            </a:xfrm>
            <a:prstGeom prst="rect">
              <a:avLst/>
            </a:prstGeom>
          </p:spPr>
        </p:pic>
        <p:pic>
          <p:nvPicPr>
            <p:cNvPr id="58" name="object 58"/>
            <p:cNvPicPr/>
            <p:nvPr/>
          </p:nvPicPr>
          <p:blipFill>
            <a:blip r:embed="rId46" cstate="print"/>
            <a:stretch>
              <a:fillRect/>
            </a:stretch>
          </p:blipFill>
          <p:spPr>
            <a:xfrm>
              <a:off x="2891028" y="5916168"/>
              <a:ext cx="966215" cy="697991"/>
            </a:xfrm>
            <a:prstGeom prst="rect">
              <a:avLst/>
            </a:prstGeom>
          </p:spPr>
        </p:pic>
        <p:pic>
          <p:nvPicPr>
            <p:cNvPr id="59" name="object 59"/>
            <p:cNvPicPr/>
            <p:nvPr/>
          </p:nvPicPr>
          <p:blipFill>
            <a:blip r:embed="rId47" cstate="print"/>
            <a:stretch>
              <a:fillRect/>
            </a:stretch>
          </p:blipFill>
          <p:spPr>
            <a:xfrm>
              <a:off x="3502151" y="5916168"/>
              <a:ext cx="1237487" cy="697991"/>
            </a:xfrm>
            <a:prstGeom prst="rect">
              <a:avLst/>
            </a:prstGeom>
          </p:spPr>
        </p:pic>
        <p:pic>
          <p:nvPicPr>
            <p:cNvPr id="60" name="object 60"/>
            <p:cNvPicPr/>
            <p:nvPr/>
          </p:nvPicPr>
          <p:blipFill>
            <a:blip r:embed="rId48" cstate="print"/>
            <a:stretch>
              <a:fillRect/>
            </a:stretch>
          </p:blipFill>
          <p:spPr>
            <a:xfrm>
              <a:off x="4384547" y="5916168"/>
              <a:ext cx="966215" cy="697991"/>
            </a:xfrm>
            <a:prstGeom prst="rect">
              <a:avLst/>
            </a:prstGeom>
          </p:spPr>
        </p:pic>
        <p:pic>
          <p:nvPicPr>
            <p:cNvPr id="61" name="object 61"/>
            <p:cNvPicPr/>
            <p:nvPr/>
          </p:nvPicPr>
          <p:blipFill>
            <a:blip r:embed="rId37" cstate="print"/>
            <a:stretch>
              <a:fillRect/>
            </a:stretch>
          </p:blipFill>
          <p:spPr>
            <a:xfrm>
              <a:off x="4997195" y="5916168"/>
              <a:ext cx="1508759" cy="697991"/>
            </a:xfrm>
            <a:prstGeom prst="rect">
              <a:avLst/>
            </a:prstGeom>
          </p:spPr>
        </p:pic>
        <p:pic>
          <p:nvPicPr>
            <p:cNvPr id="62" name="object 62"/>
            <p:cNvPicPr/>
            <p:nvPr/>
          </p:nvPicPr>
          <p:blipFill>
            <a:blip r:embed="rId49" cstate="print"/>
            <a:stretch>
              <a:fillRect/>
            </a:stretch>
          </p:blipFill>
          <p:spPr>
            <a:xfrm>
              <a:off x="6150863" y="5916168"/>
              <a:ext cx="1780031" cy="697991"/>
            </a:xfrm>
            <a:prstGeom prst="rect">
              <a:avLst/>
            </a:prstGeom>
          </p:spPr>
        </p:pic>
        <p:pic>
          <p:nvPicPr>
            <p:cNvPr id="63" name="object 63"/>
            <p:cNvPicPr/>
            <p:nvPr/>
          </p:nvPicPr>
          <p:blipFill>
            <a:blip r:embed="rId50" cstate="print"/>
            <a:stretch>
              <a:fillRect/>
            </a:stretch>
          </p:blipFill>
          <p:spPr>
            <a:xfrm>
              <a:off x="7575803" y="5916168"/>
              <a:ext cx="1508759" cy="697991"/>
            </a:xfrm>
            <a:prstGeom prst="rect">
              <a:avLst/>
            </a:prstGeom>
          </p:spPr>
        </p:pic>
        <p:pic>
          <p:nvPicPr>
            <p:cNvPr id="64" name="object 64"/>
            <p:cNvPicPr/>
            <p:nvPr/>
          </p:nvPicPr>
          <p:blipFill>
            <a:blip r:embed="rId51" cstate="print"/>
            <a:stretch>
              <a:fillRect/>
            </a:stretch>
          </p:blipFill>
          <p:spPr>
            <a:xfrm>
              <a:off x="8730995" y="5916168"/>
              <a:ext cx="1237475" cy="697991"/>
            </a:xfrm>
            <a:prstGeom prst="rect">
              <a:avLst/>
            </a:prstGeom>
          </p:spPr>
        </p:pic>
        <p:pic>
          <p:nvPicPr>
            <p:cNvPr id="65" name="object 65"/>
            <p:cNvPicPr/>
            <p:nvPr/>
          </p:nvPicPr>
          <p:blipFill>
            <a:blip r:embed="rId43" cstate="print"/>
            <a:stretch>
              <a:fillRect/>
            </a:stretch>
          </p:blipFill>
          <p:spPr>
            <a:xfrm>
              <a:off x="9544811" y="5916168"/>
              <a:ext cx="582167" cy="697991"/>
            </a:xfrm>
            <a:prstGeom prst="rect">
              <a:avLst/>
            </a:prstGeom>
          </p:spPr>
        </p:pic>
      </p:grpSp>
      <p:sp>
        <p:nvSpPr>
          <p:cNvPr id="66" name="object 66"/>
          <p:cNvSpPr txBox="1"/>
          <p:nvPr/>
        </p:nvSpPr>
        <p:spPr>
          <a:xfrm>
            <a:off x="664463" y="738142"/>
            <a:ext cx="11165205" cy="5742940"/>
          </a:xfrm>
          <a:prstGeom prst="rect">
            <a:avLst/>
          </a:prstGeom>
        </p:spPr>
        <p:txBody>
          <a:bodyPr vert="horz" wrap="square" lIns="0" tIns="168275" rIns="0" bIns="0" rtlCol="0">
            <a:spAutoFit/>
          </a:bodyPr>
          <a:lstStyle/>
          <a:p>
            <a:pPr marL="12700">
              <a:lnSpc>
                <a:spcPct val="100000"/>
              </a:lnSpc>
              <a:spcBef>
                <a:spcPts val="1325"/>
              </a:spcBef>
            </a:pPr>
            <a:r>
              <a:rPr sz="2400" b="1" dirty="0">
                <a:solidFill>
                  <a:srgbClr val="00AFEF"/>
                </a:solidFill>
                <a:latin typeface="한컴산뜻돋움"/>
                <a:cs typeface="한컴산뜻돋움"/>
              </a:rPr>
              <a:t>3.</a:t>
            </a:r>
            <a:r>
              <a:rPr sz="2400" b="1" spc="-100" dirty="0">
                <a:solidFill>
                  <a:srgbClr val="00AFEF"/>
                </a:solidFill>
                <a:latin typeface="한컴산뜻돋움"/>
                <a:cs typeface="한컴산뜻돋움"/>
              </a:rPr>
              <a:t> </a:t>
            </a:r>
            <a:r>
              <a:rPr sz="2400" b="1" spc="-140" dirty="0">
                <a:solidFill>
                  <a:srgbClr val="00AFEF"/>
                </a:solidFill>
                <a:latin typeface="나눔고딕 ExtraBold"/>
                <a:cs typeface="나눔고딕 ExtraBold"/>
              </a:rPr>
              <a:t>자바스크립트의</a:t>
            </a:r>
            <a:r>
              <a:rPr sz="2400" b="1" spc="-125" dirty="0">
                <a:solidFill>
                  <a:srgbClr val="00AFEF"/>
                </a:solidFill>
                <a:latin typeface="나눔고딕 ExtraBold"/>
                <a:cs typeface="나눔고딕 ExtraBold"/>
              </a:rPr>
              <a:t> </a:t>
            </a:r>
            <a:r>
              <a:rPr sz="2400" b="1" spc="-25" dirty="0">
                <a:solidFill>
                  <a:srgbClr val="00AFEF"/>
                </a:solidFill>
                <a:latin typeface="나눔고딕 ExtraBold"/>
                <a:cs typeface="나눔고딕 ExtraBold"/>
              </a:rPr>
              <a:t>실행</a:t>
            </a:r>
            <a:endParaRPr sz="2400" dirty="0">
              <a:latin typeface="나눔고딕 ExtraBold"/>
              <a:cs typeface="나눔고딕 ExtraBold"/>
            </a:endParaRPr>
          </a:p>
          <a:p>
            <a:pPr marL="674370">
              <a:lnSpc>
                <a:spcPct val="100000"/>
              </a:lnSpc>
              <a:spcBef>
                <a:spcPts val="1645"/>
              </a:spcBef>
            </a:pPr>
            <a:r>
              <a:rPr sz="3200" spc="-45" dirty="0">
                <a:solidFill>
                  <a:srgbClr val="3B4368"/>
                </a:solidFill>
                <a:latin typeface="한컴산뜻돋움"/>
                <a:cs typeface="한컴산뜻돋움"/>
              </a:rPr>
              <a:t>&lt;SCRIPT&gt;</a:t>
            </a:r>
            <a:endParaRPr sz="3200" dirty="0">
              <a:latin typeface="한컴산뜻돋움"/>
              <a:cs typeface="한컴산뜻돋움"/>
            </a:endParaRPr>
          </a:p>
          <a:p>
            <a:pPr marL="441325">
              <a:lnSpc>
                <a:spcPts val="2735"/>
              </a:lnSpc>
              <a:spcBef>
                <a:spcPts val="985"/>
              </a:spcBef>
            </a:pPr>
            <a:r>
              <a:rPr sz="2400" spc="515" dirty="0">
                <a:solidFill>
                  <a:srgbClr val="FFFFFF"/>
                </a:solidFill>
                <a:latin typeface="휴먼아미체"/>
                <a:cs typeface="휴먼아미체"/>
              </a:rPr>
              <a:t>웹</a:t>
            </a:r>
            <a:r>
              <a:rPr sz="2400" spc="-440" dirty="0">
                <a:solidFill>
                  <a:srgbClr val="FFFFFF"/>
                </a:solidFill>
                <a:latin typeface="휴먼아미체"/>
                <a:cs typeface="휴먼아미체"/>
              </a:rPr>
              <a:t> </a:t>
            </a:r>
            <a:r>
              <a:rPr sz="2400" spc="825" dirty="0">
                <a:solidFill>
                  <a:srgbClr val="FFFFFF"/>
                </a:solidFill>
                <a:latin typeface="휴먼아미체"/>
                <a:cs typeface="휴먼아미체"/>
              </a:rPr>
              <a:t>브라우저가</a:t>
            </a:r>
            <a:r>
              <a:rPr sz="2400" spc="-440" dirty="0">
                <a:solidFill>
                  <a:srgbClr val="FFFFFF"/>
                </a:solidFill>
                <a:latin typeface="휴먼아미체"/>
                <a:cs typeface="휴먼아미체"/>
              </a:rPr>
              <a:t> </a:t>
            </a:r>
            <a:r>
              <a:rPr sz="2400" spc="780" dirty="0">
                <a:solidFill>
                  <a:srgbClr val="FFFFFF"/>
                </a:solidFill>
                <a:latin typeface="휴먼아미체"/>
                <a:cs typeface="휴먼아미체"/>
              </a:rPr>
              <a:t>이</a:t>
            </a:r>
            <a:r>
              <a:rPr sz="2400" spc="-440" dirty="0">
                <a:solidFill>
                  <a:srgbClr val="FFFFFF"/>
                </a:solidFill>
                <a:latin typeface="휴먼아미체"/>
                <a:cs typeface="휴먼아미체"/>
              </a:rPr>
              <a:t> </a:t>
            </a:r>
            <a:r>
              <a:rPr sz="2400" spc="860" dirty="0">
                <a:solidFill>
                  <a:srgbClr val="FFFFFF"/>
                </a:solidFill>
                <a:latin typeface="휴먼아미체"/>
                <a:cs typeface="휴먼아미체"/>
              </a:rPr>
              <a:t>태그를</a:t>
            </a:r>
            <a:r>
              <a:rPr sz="2400" spc="-440" dirty="0">
                <a:solidFill>
                  <a:srgbClr val="FFFFFF"/>
                </a:solidFill>
                <a:latin typeface="휴먼아미체"/>
                <a:cs typeface="휴먼아미체"/>
              </a:rPr>
              <a:t> </a:t>
            </a:r>
            <a:r>
              <a:rPr sz="2400" spc="695" dirty="0">
                <a:solidFill>
                  <a:srgbClr val="FFFFFF"/>
                </a:solidFill>
                <a:latin typeface="휴먼아미체"/>
                <a:cs typeface="휴먼아미체"/>
              </a:rPr>
              <a:t>만나면</a:t>
            </a:r>
            <a:r>
              <a:rPr sz="2400" spc="-430" dirty="0">
                <a:solidFill>
                  <a:srgbClr val="FFFFFF"/>
                </a:solidFill>
                <a:latin typeface="휴먼아미체"/>
                <a:cs typeface="휴먼아미체"/>
              </a:rPr>
              <a:t> </a:t>
            </a:r>
            <a:r>
              <a:rPr sz="2400" spc="-355" dirty="0">
                <a:solidFill>
                  <a:srgbClr val="FFFFFF"/>
                </a:solidFill>
                <a:latin typeface="휴먼아미체"/>
                <a:cs typeface="휴먼아미체"/>
              </a:rPr>
              <a:t>‘아</a:t>
            </a:r>
            <a:r>
              <a:rPr sz="2400" spc="-355" dirty="0">
                <a:solidFill>
                  <a:srgbClr val="FFFFFF"/>
                </a:solidFill>
                <a:latin typeface="한컴산뜻돋움"/>
                <a:cs typeface="한컴산뜻돋움"/>
              </a:rPr>
              <a:t>~</a:t>
            </a:r>
            <a:r>
              <a:rPr sz="2400" spc="-110" dirty="0">
                <a:solidFill>
                  <a:srgbClr val="FFFFFF"/>
                </a:solidFill>
                <a:latin typeface="한컴산뜻돋움"/>
                <a:cs typeface="한컴산뜻돋움"/>
              </a:rPr>
              <a:t> </a:t>
            </a:r>
            <a:r>
              <a:rPr sz="2400" spc="960" dirty="0">
                <a:solidFill>
                  <a:srgbClr val="FFFFFF"/>
                </a:solidFill>
                <a:latin typeface="휴먼아미체"/>
                <a:cs typeface="휴먼아미체"/>
              </a:rPr>
              <a:t>스크립트</a:t>
            </a:r>
            <a:r>
              <a:rPr sz="2400" spc="-430" dirty="0">
                <a:solidFill>
                  <a:srgbClr val="FFFFFF"/>
                </a:solidFill>
                <a:latin typeface="휴먼아미체"/>
                <a:cs typeface="휴먼아미체"/>
              </a:rPr>
              <a:t> </a:t>
            </a:r>
            <a:r>
              <a:rPr sz="2400" spc="900" dirty="0">
                <a:solidFill>
                  <a:srgbClr val="FFFFFF"/>
                </a:solidFill>
                <a:latin typeface="휴먼아미체"/>
                <a:cs typeface="휴먼아미체"/>
              </a:rPr>
              <a:t>소스가</a:t>
            </a:r>
            <a:r>
              <a:rPr sz="2400" spc="-434" dirty="0">
                <a:solidFill>
                  <a:srgbClr val="FFFFFF"/>
                </a:solidFill>
                <a:latin typeface="휴먼아미체"/>
                <a:cs typeface="휴먼아미체"/>
              </a:rPr>
              <a:t> </a:t>
            </a:r>
            <a:r>
              <a:rPr sz="2400" spc="700" dirty="0">
                <a:solidFill>
                  <a:srgbClr val="FFFFFF"/>
                </a:solidFill>
                <a:latin typeface="휴먼아미체"/>
                <a:cs typeface="휴먼아미체"/>
              </a:rPr>
              <a:t>시작되는구나</a:t>
            </a:r>
            <a:r>
              <a:rPr sz="2400" spc="700" dirty="0">
                <a:solidFill>
                  <a:srgbClr val="FFFFFF"/>
                </a:solidFill>
                <a:latin typeface="한컴산뜻돋움"/>
                <a:cs typeface="한컴산뜻돋움"/>
              </a:rPr>
              <a:t>'</a:t>
            </a:r>
            <a:r>
              <a:rPr sz="2400" spc="-80" dirty="0">
                <a:solidFill>
                  <a:srgbClr val="FFFFFF"/>
                </a:solidFill>
                <a:latin typeface="한컴산뜻돋움"/>
                <a:cs typeface="한컴산뜻돋움"/>
              </a:rPr>
              <a:t> </a:t>
            </a:r>
            <a:r>
              <a:rPr sz="2400" spc="844" dirty="0">
                <a:solidFill>
                  <a:srgbClr val="FFFFFF"/>
                </a:solidFill>
                <a:latin typeface="휴먼아미체"/>
                <a:cs typeface="휴먼아미체"/>
              </a:rPr>
              <a:t>라고</a:t>
            </a:r>
            <a:r>
              <a:rPr sz="2400" spc="-440" dirty="0">
                <a:solidFill>
                  <a:srgbClr val="FFFFFF"/>
                </a:solidFill>
                <a:latin typeface="휴먼아미체"/>
                <a:cs typeface="휴먼아미체"/>
              </a:rPr>
              <a:t> </a:t>
            </a:r>
            <a:r>
              <a:rPr sz="2400" spc="695" dirty="0">
                <a:solidFill>
                  <a:srgbClr val="FFFFFF"/>
                </a:solidFill>
                <a:latin typeface="휴먼아미체"/>
                <a:cs typeface="휴먼아미체"/>
              </a:rPr>
              <a:t>인식해서</a:t>
            </a:r>
            <a:endParaRPr sz="2400" dirty="0">
              <a:latin typeface="휴먼아미체"/>
              <a:cs typeface="휴먼아미체"/>
            </a:endParaRPr>
          </a:p>
          <a:p>
            <a:pPr marL="441325" marR="272415">
              <a:lnSpc>
                <a:spcPts val="2590"/>
              </a:lnSpc>
              <a:spcBef>
                <a:spcPts val="180"/>
              </a:spcBef>
            </a:pPr>
            <a:r>
              <a:rPr sz="2400" dirty="0">
                <a:solidFill>
                  <a:srgbClr val="FFFFFF"/>
                </a:solidFill>
                <a:latin typeface="한컴산뜻돋움"/>
                <a:cs typeface="한컴산뜻돋움"/>
              </a:rPr>
              <a:t>&lt;/SCRIPT&gt;</a:t>
            </a:r>
            <a:r>
              <a:rPr sz="2400" spc="-60" dirty="0">
                <a:solidFill>
                  <a:srgbClr val="FFFFFF"/>
                </a:solidFill>
                <a:latin typeface="한컴산뜻돋움"/>
                <a:cs typeface="한컴산뜻돋움"/>
              </a:rPr>
              <a:t> </a:t>
            </a:r>
            <a:r>
              <a:rPr sz="2400" spc="860" dirty="0">
                <a:solidFill>
                  <a:srgbClr val="FFFFFF"/>
                </a:solidFill>
                <a:latin typeface="휴먼아미체"/>
                <a:cs typeface="휴먼아미체"/>
              </a:rPr>
              <a:t>태그를</a:t>
            </a:r>
            <a:r>
              <a:rPr sz="2400" spc="-445" dirty="0">
                <a:solidFill>
                  <a:srgbClr val="FFFFFF"/>
                </a:solidFill>
                <a:latin typeface="휴먼아미체"/>
                <a:cs typeface="휴먼아미체"/>
              </a:rPr>
              <a:t> </a:t>
            </a:r>
            <a:r>
              <a:rPr sz="2400" spc="645" dirty="0">
                <a:solidFill>
                  <a:srgbClr val="FFFFFF"/>
                </a:solidFill>
                <a:latin typeface="휴먼아미체"/>
                <a:cs typeface="휴먼아미체"/>
              </a:rPr>
              <a:t>만날</a:t>
            </a:r>
            <a:r>
              <a:rPr sz="2400" spc="-445" dirty="0">
                <a:solidFill>
                  <a:srgbClr val="FFFFFF"/>
                </a:solidFill>
                <a:latin typeface="휴먼아미체"/>
                <a:cs typeface="휴먼아미체"/>
              </a:rPr>
              <a:t> </a:t>
            </a:r>
            <a:r>
              <a:rPr sz="2400" spc="645" dirty="0">
                <a:solidFill>
                  <a:srgbClr val="FFFFFF"/>
                </a:solidFill>
                <a:latin typeface="휴먼아미체"/>
                <a:cs typeface="휴먼아미체"/>
              </a:rPr>
              <a:t>때까지</a:t>
            </a:r>
            <a:r>
              <a:rPr sz="2400" spc="-445" dirty="0">
                <a:solidFill>
                  <a:srgbClr val="FFFFFF"/>
                </a:solidFill>
                <a:latin typeface="휴먼아미체"/>
                <a:cs typeface="휴먼아미체"/>
              </a:rPr>
              <a:t> </a:t>
            </a:r>
            <a:r>
              <a:rPr sz="2400" spc="1035" dirty="0">
                <a:solidFill>
                  <a:srgbClr val="FFFFFF"/>
                </a:solidFill>
                <a:latin typeface="휴먼아미체"/>
                <a:cs typeface="휴먼아미체"/>
              </a:rPr>
              <a:t>그</a:t>
            </a:r>
            <a:r>
              <a:rPr sz="2400" spc="-450" dirty="0">
                <a:solidFill>
                  <a:srgbClr val="FFFFFF"/>
                </a:solidFill>
                <a:latin typeface="휴먼아미체"/>
                <a:cs typeface="휴먼아미체"/>
              </a:rPr>
              <a:t> </a:t>
            </a:r>
            <a:r>
              <a:rPr sz="2400" spc="715" dirty="0">
                <a:solidFill>
                  <a:srgbClr val="FFFFFF"/>
                </a:solidFill>
                <a:latin typeface="휴먼아미체"/>
                <a:cs typeface="휴먼아미체"/>
              </a:rPr>
              <a:t>안의</a:t>
            </a:r>
            <a:r>
              <a:rPr sz="2400" spc="-445" dirty="0">
                <a:solidFill>
                  <a:srgbClr val="FFFFFF"/>
                </a:solidFill>
                <a:latin typeface="휴먼아미체"/>
                <a:cs typeface="휴먼아미체"/>
              </a:rPr>
              <a:t> </a:t>
            </a:r>
            <a:r>
              <a:rPr sz="2400" spc="1030" dirty="0">
                <a:solidFill>
                  <a:srgbClr val="FFFFFF"/>
                </a:solidFill>
                <a:latin typeface="휴먼아미체"/>
                <a:cs typeface="휴먼아미체"/>
              </a:rPr>
              <a:t>소스들은</a:t>
            </a:r>
            <a:r>
              <a:rPr sz="2400" spc="-434" dirty="0">
                <a:solidFill>
                  <a:srgbClr val="FFFFFF"/>
                </a:solidFill>
                <a:latin typeface="휴먼아미체"/>
                <a:cs typeface="휴먼아미체"/>
              </a:rPr>
              <a:t> </a:t>
            </a:r>
            <a:r>
              <a:rPr sz="2400" spc="645" dirty="0">
                <a:solidFill>
                  <a:srgbClr val="FFFFFF"/>
                </a:solidFill>
                <a:latin typeface="휴먼아미체"/>
                <a:cs typeface="휴먼아미체"/>
              </a:rPr>
              <a:t>내장된</a:t>
            </a:r>
            <a:r>
              <a:rPr sz="2400" spc="-445" dirty="0">
                <a:solidFill>
                  <a:srgbClr val="FFFFFF"/>
                </a:solidFill>
                <a:latin typeface="휴먼아미체"/>
                <a:cs typeface="휴먼아미체"/>
              </a:rPr>
              <a:t> </a:t>
            </a:r>
            <a:r>
              <a:rPr sz="2400" spc="855" dirty="0">
                <a:solidFill>
                  <a:srgbClr val="FFFFFF"/>
                </a:solidFill>
                <a:latin typeface="휴먼아미체"/>
                <a:cs typeface="휴먼아미체"/>
              </a:rPr>
              <a:t>자바스크립트</a:t>
            </a:r>
            <a:r>
              <a:rPr sz="2400" spc="-450" dirty="0">
                <a:solidFill>
                  <a:srgbClr val="FFFFFF"/>
                </a:solidFill>
                <a:latin typeface="휴먼아미체"/>
                <a:cs typeface="휴먼아미체"/>
              </a:rPr>
              <a:t> </a:t>
            </a:r>
            <a:r>
              <a:rPr sz="2400" spc="720" dirty="0">
                <a:solidFill>
                  <a:srgbClr val="FFFFFF"/>
                </a:solidFill>
                <a:latin typeface="휴먼아미체"/>
                <a:cs typeface="휴먼아미체"/>
              </a:rPr>
              <a:t>인터프리터에게 </a:t>
            </a:r>
            <a:r>
              <a:rPr sz="2400" spc="844" dirty="0">
                <a:solidFill>
                  <a:srgbClr val="FFFFFF"/>
                </a:solidFill>
                <a:latin typeface="휴먼아미체"/>
                <a:cs typeface="휴먼아미체"/>
              </a:rPr>
              <a:t>차근차근</a:t>
            </a:r>
            <a:r>
              <a:rPr sz="2400" spc="-445" dirty="0">
                <a:solidFill>
                  <a:srgbClr val="FFFFFF"/>
                </a:solidFill>
                <a:latin typeface="휴먼아미체"/>
                <a:cs typeface="휴먼아미체"/>
              </a:rPr>
              <a:t> </a:t>
            </a:r>
            <a:r>
              <a:rPr sz="2400" spc="780" dirty="0">
                <a:solidFill>
                  <a:srgbClr val="FFFFFF"/>
                </a:solidFill>
                <a:latin typeface="휴먼아미체"/>
                <a:cs typeface="휴먼아미체"/>
              </a:rPr>
              <a:t>넘겨주게</a:t>
            </a:r>
            <a:r>
              <a:rPr sz="2400" spc="-430" dirty="0">
                <a:solidFill>
                  <a:srgbClr val="FFFFFF"/>
                </a:solidFill>
                <a:latin typeface="휴먼아미체"/>
                <a:cs typeface="휴먼아미체"/>
              </a:rPr>
              <a:t> </a:t>
            </a:r>
            <a:r>
              <a:rPr sz="2400" spc="450" dirty="0">
                <a:solidFill>
                  <a:srgbClr val="FFFFFF"/>
                </a:solidFill>
                <a:latin typeface="휴먼아미체"/>
                <a:cs typeface="휴먼아미체"/>
              </a:rPr>
              <a:t>된다</a:t>
            </a:r>
            <a:r>
              <a:rPr sz="2400" spc="450" dirty="0">
                <a:solidFill>
                  <a:srgbClr val="FFFFFF"/>
                </a:solidFill>
                <a:latin typeface="한컴산뜻돋움"/>
                <a:cs typeface="한컴산뜻돋움"/>
              </a:rPr>
              <a:t>.</a:t>
            </a:r>
            <a:endParaRPr sz="2400" dirty="0">
              <a:latin typeface="한컴산뜻돋움"/>
              <a:cs typeface="한컴산뜻돋움"/>
            </a:endParaRPr>
          </a:p>
          <a:p>
            <a:pPr marL="431800" marR="5080">
              <a:lnSpc>
                <a:spcPct val="100000"/>
              </a:lnSpc>
              <a:spcBef>
                <a:spcPts val="1755"/>
              </a:spcBef>
            </a:pPr>
            <a:r>
              <a:rPr sz="2400" spc="685" dirty="0">
                <a:latin typeface="휴먼아미체"/>
                <a:cs typeface="휴먼아미체"/>
              </a:rPr>
              <a:t>이전에</a:t>
            </a:r>
            <a:r>
              <a:rPr sz="2400" spc="-434" dirty="0">
                <a:latin typeface="휴먼아미체"/>
                <a:cs typeface="휴먼아미체"/>
              </a:rPr>
              <a:t> </a:t>
            </a:r>
            <a:r>
              <a:rPr sz="2400" spc="850" dirty="0">
                <a:latin typeface="휴먼아미체"/>
                <a:cs typeface="휴먼아미체"/>
              </a:rPr>
              <a:t>자바스크립트의</a:t>
            </a:r>
            <a:r>
              <a:rPr sz="2400" spc="-420" dirty="0">
                <a:latin typeface="휴먼아미체"/>
                <a:cs typeface="휴먼아미체"/>
              </a:rPr>
              <a:t> </a:t>
            </a:r>
            <a:r>
              <a:rPr sz="2400" spc="150" dirty="0">
                <a:latin typeface="한컴산뜻돋움"/>
                <a:cs typeface="한컴산뜻돋움"/>
              </a:rPr>
              <a:t>&lt;script&gt;</a:t>
            </a:r>
            <a:r>
              <a:rPr sz="2400" spc="150" dirty="0">
                <a:latin typeface="휴먼아미체"/>
                <a:cs typeface="휴먼아미체"/>
              </a:rPr>
              <a:t>태그</a:t>
            </a:r>
            <a:r>
              <a:rPr sz="2400" spc="-420" dirty="0">
                <a:latin typeface="휴먼아미체"/>
                <a:cs typeface="휴먼아미체"/>
              </a:rPr>
              <a:t> </a:t>
            </a:r>
            <a:r>
              <a:rPr sz="2400" spc="585" dirty="0">
                <a:latin typeface="휴먼아미체"/>
                <a:cs typeface="휴먼아미체"/>
              </a:rPr>
              <a:t>안에</a:t>
            </a:r>
            <a:r>
              <a:rPr sz="2400" spc="-430" dirty="0">
                <a:latin typeface="휴먼아미체"/>
                <a:cs typeface="휴먼아미체"/>
              </a:rPr>
              <a:t> </a:t>
            </a:r>
            <a:r>
              <a:rPr sz="2400" spc="-10" dirty="0">
                <a:latin typeface="한컴산뜻돋움"/>
                <a:cs typeface="한컴산뜻돋움"/>
              </a:rPr>
              <a:t>type="text/javascript"</a:t>
            </a:r>
            <a:r>
              <a:rPr sz="2400" spc="-35" dirty="0">
                <a:latin typeface="한컴산뜻돋움"/>
                <a:cs typeface="한컴산뜻돋움"/>
              </a:rPr>
              <a:t> </a:t>
            </a:r>
            <a:r>
              <a:rPr sz="2400" spc="855" dirty="0">
                <a:latin typeface="휴먼아미체"/>
                <a:cs typeface="휴먼아미체"/>
              </a:rPr>
              <a:t>형식을</a:t>
            </a:r>
            <a:r>
              <a:rPr sz="2400" spc="-430" dirty="0">
                <a:latin typeface="휴먼아미체"/>
                <a:cs typeface="휴먼아미체"/>
              </a:rPr>
              <a:t> </a:t>
            </a:r>
            <a:r>
              <a:rPr sz="2400" spc="720" dirty="0">
                <a:latin typeface="휴먼아미체"/>
                <a:cs typeface="휴먼아미체"/>
              </a:rPr>
              <a:t>입력하였지만 </a:t>
            </a:r>
            <a:r>
              <a:rPr sz="2400" spc="95" dirty="0">
                <a:latin typeface="한컴산뜻돋움"/>
                <a:cs typeface="한컴산뜻돋움"/>
              </a:rPr>
              <a:t>HTML5</a:t>
            </a:r>
            <a:r>
              <a:rPr sz="2400" spc="95" dirty="0">
                <a:latin typeface="휴먼아미체"/>
                <a:cs typeface="휴먼아미체"/>
              </a:rPr>
              <a:t>와</a:t>
            </a:r>
            <a:r>
              <a:rPr sz="2400" spc="-445" dirty="0">
                <a:latin typeface="휴먼아미체"/>
                <a:cs typeface="휴먼아미체"/>
              </a:rPr>
              <a:t> </a:t>
            </a:r>
            <a:r>
              <a:rPr sz="2400" spc="1030" dirty="0">
                <a:latin typeface="휴먼아미체"/>
                <a:cs typeface="휴먼아미체"/>
              </a:rPr>
              <a:t>모든</a:t>
            </a:r>
            <a:r>
              <a:rPr sz="2400" spc="-440" dirty="0">
                <a:latin typeface="휴먼아미체"/>
                <a:cs typeface="휴먼아미체"/>
              </a:rPr>
              <a:t> </a:t>
            </a:r>
            <a:r>
              <a:rPr sz="2400" spc="795" dirty="0">
                <a:latin typeface="휴먼아미체"/>
                <a:cs typeface="휴먼아미체"/>
              </a:rPr>
              <a:t>브라우저에서</a:t>
            </a:r>
            <a:r>
              <a:rPr sz="2400" spc="-440" dirty="0">
                <a:latin typeface="휴먼아미체"/>
                <a:cs typeface="휴먼아미체"/>
              </a:rPr>
              <a:t> </a:t>
            </a:r>
            <a:r>
              <a:rPr sz="2400" spc="890" dirty="0">
                <a:latin typeface="휴먼아미체"/>
                <a:cs typeface="휴먼아미체"/>
              </a:rPr>
              <a:t>자바스크립트는</a:t>
            </a:r>
            <a:r>
              <a:rPr sz="2400" spc="-430" dirty="0">
                <a:latin typeface="휴먼아미체"/>
                <a:cs typeface="휴먼아미체"/>
              </a:rPr>
              <a:t> </a:t>
            </a:r>
            <a:r>
              <a:rPr sz="2400" spc="900" dirty="0">
                <a:latin typeface="휴먼아미체"/>
                <a:cs typeface="휴먼아미체"/>
              </a:rPr>
              <a:t>기본</a:t>
            </a:r>
            <a:r>
              <a:rPr sz="2400" spc="-440" dirty="0">
                <a:latin typeface="휴먼아미체"/>
                <a:cs typeface="휴먼아미체"/>
              </a:rPr>
              <a:t> </a:t>
            </a:r>
            <a:r>
              <a:rPr sz="2400" spc="960" dirty="0">
                <a:latin typeface="휴먼아미체"/>
                <a:cs typeface="휴먼아미체"/>
              </a:rPr>
              <a:t>스크립트</a:t>
            </a:r>
            <a:r>
              <a:rPr sz="2400" spc="-440" dirty="0">
                <a:latin typeface="휴먼아미체"/>
                <a:cs typeface="휴먼아미체"/>
              </a:rPr>
              <a:t> </a:t>
            </a:r>
            <a:r>
              <a:rPr sz="2400" spc="775" dirty="0">
                <a:latin typeface="휴먼아미체"/>
                <a:cs typeface="휴먼아미체"/>
              </a:rPr>
              <a:t>언어이기</a:t>
            </a:r>
            <a:r>
              <a:rPr sz="2400" spc="-434" dirty="0">
                <a:latin typeface="휴먼아미체"/>
                <a:cs typeface="휴먼아미체"/>
              </a:rPr>
              <a:t> </a:t>
            </a:r>
            <a:r>
              <a:rPr sz="2400" spc="690" dirty="0">
                <a:latin typeface="휴먼아미체"/>
                <a:cs typeface="휴먼아미체"/>
              </a:rPr>
              <a:t>때문에</a:t>
            </a:r>
            <a:r>
              <a:rPr sz="2400" spc="-440" dirty="0">
                <a:latin typeface="휴먼아미체"/>
                <a:cs typeface="휴먼아미체"/>
              </a:rPr>
              <a:t> </a:t>
            </a:r>
            <a:r>
              <a:rPr sz="2400" spc="780" dirty="0">
                <a:latin typeface="휴먼아미체"/>
                <a:cs typeface="휴먼아미체"/>
              </a:rPr>
              <a:t>이</a:t>
            </a:r>
            <a:r>
              <a:rPr sz="2400" spc="-440" dirty="0">
                <a:latin typeface="휴먼아미체"/>
                <a:cs typeface="휴먼아미체"/>
              </a:rPr>
              <a:t> </a:t>
            </a:r>
            <a:r>
              <a:rPr sz="2400" spc="830" dirty="0">
                <a:latin typeface="휴먼아미체"/>
                <a:cs typeface="휴먼아미체"/>
              </a:rPr>
              <a:t>형식을 </a:t>
            </a:r>
            <a:r>
              <a:rPr sz="2400" spc="875" dirty="0">
                <a:latin typeface="휴먼아미체"/>
                <a:cs typeface="휴먼아미체"/>
              </a:rPr>
              <a:t>요구하지</a:t>
            </a:r>
            <a:r>
              <a:rPr sz="2400" spc="-450" dirty="0">
                <a:latin typeface="휴먼아미체"/>
                <a:cs typeface="휴먼아미체"/>
              </a:rPr>
              <a:t> </a:t>
            </a:r>
            <a:r>
              <a:rPr sz="2400" spc="585" dirty="0">
                <a:latin typeface="휴먼아미체"/>
                <a:cs typeface="휴먼아미체"/>
              </a:rPr>
              <a:t>않게</a:t>
            </a:r>
            <a:r>
              <a:rPr sz="2400" spc="-445" dirty="0">
                <a:latin typeface="휴먼아미체"/>
                <a:cs typeface="휴먼아미체"/>
              </a:rPr>
              <a:t> </a:t>
            </a:r>
            <a:r>
              <a:rPr sz="2400" spc="525" dirty="0">
                <a:latin typeface="휴먼아미체"/>
                <a:cs typeface="휴먼아미체"/>
              </a:rPr>
              <a:t>되었다</a:t>
            </a:r>
            <a:r>
              <a:rPr sz="2400" spc="525" dirty="0">
                <a:latin typeface="한컴산뜻돋움"/>
                <a:cs typeface="한컴산뜻돋움"/>
              </a:rPr>
              <a:t>.</a:t>
            </a:r>
            <a:endParaRPr sz="2400" dirty="0">
              <a:latin typeface="한컴산뜻돋움"/>
              <a:cs typeface="한컴산뜻돋움"/>
            </a:endParaRPr>
          </a:p>
          <a:p>
            <a:pPr marL="431800">
              <a:lnSpc>
                <a:spcPct val="100000"/>
              </a:lnSpc>
              <a:spcBef>
                <a:spcPts val="1185"/>
              </a:spcBef>
            </a:pPr>
            <a:r>
              <a:rPr sz="2400" spc="850" dirty="0">
                <a:latin typeface="휴먼아미체"/>
                <a:cs typeface="휴먼아미체"/>
              </a:rPr>
              <a:t>대소문자를</a:t>
            </a:r>
            <a:r>
              <a:rPr sz="2400" spc="-450" dirty="0">
                <a:latin typeface="휴먼아미체"/>
                <a:cs typeface="휴먼아미체"/>
              </a:rPr>
              <a:t> </a:t>
            </a:r>
            <a:r>
              <a:rPr sz="2400" spc="875" dirty="0">
                <a:latin typeface="휴먼아미체"/>
                <a:cs typeface="휴먼아미체"/>
              </a:rPr>
              <a:t>구분하지</a:t>
            </a:r>
            <a:r>
              <a:rPr sz="2400" spc="-440" dirty="0">
                <a:latin typeface="휴먼아미체"/>
                <a:cs typeface="휴먼아미체"/>
              </a:rPr>
              <a:t> </a:t>
            </a:r>
            <a:r>
              <a:rPr sz="2400" spc="844" dirty="0">
                <a:latin typeface="휴먼아미체"/>
                <a:cs typeface="휴먼아미체"/>
              </a:rPr>
              <a:t>않는</a:t>
            </a:r>
            <a:r>
              <a:rPr sz="2400" spc="-445" dirty="0">
                <a:latin typeface="휴먼아미체"/>
                <a:cs typeface="휴먼아미체"/>
              </a:rPr>
              <a:t> </a:t>
            </a:r>
            <a:r>
              <a:rPr sz="2400" dirty="0">
                <a:latin typeface="한컴산뜻돋움"/>
                <a:cs typeface="한컴산뜻돋움"/>
              </a:rPr>
              <a:t>HTML</a:t>
            </a:r>
            <a:r>
              <a:rPr sz="2400" spc="-95" dirty="0">
                <a:latin typeface="한컴산뜻돋움"/>
                <a:cs typeface="한컴산뜻돋움"/>
              </a:rPr>
              <a:t> </a:t>
            </a:r>
            <a:r>
              <a:rPr sz="2400" spc="645" dirty="0">
                <a:latin typeface="휴먼아미체"/>
                <a:cs typeface="휴먼아미체"/>
              </a:rPr>
              <a:t>과</a:t>
            </a:r>
            <a:r>
              <a:rPr sz="2400" spc="-450" dirty="0">
                <a:latin typeface="휴먼아미체"/>
                <a:cs typeface="휴먼아미체"/>
              </a:rPr>
              <a:t> </a:t>
            </a:r>
            <a:r>
              <a:rPr sz="2400" spc="715" dirty="0">
                <a:latin typeface="휴먼아미체"/>
                <a:cs typeface="휴먼아미체"/>
              </a:rPr>
              <a:t>달리</a:t>
            </a:r>
            <a:r>
              <a:rPr sz="2400" spc="-450" dirty="0">
                <a:latin typeface="휴먼아미체"/>
                <a:cs typeface="휴먼아미체"/>
              </a:rPr>
              <a:t> </a:t>
            </a:r>
            <a:r>
              <a:rPr sz="2400" spc="890" dirty="0">
                <a:solidFill>
                  <a:srgbClr val="00AFEF"/>
                </a:solidFill>
                <a:latin typeface="휴먼아미체"/>
                <a:cs typeface="휴먼아미체"/>
              </a:rPr>
              <a:t>자바스크립트는</a:t>
            </a:r>
            <a:r>
              <a:rPr sz="2400" spc="-445" dirty="0">
                <a:solidFill>
                  <a:srgbClr val="00AFEF"/>
                </a:solidFill>
                <a:latin typeface="휴먼아미체"/>
                <a:cs typeface="휴먼아미체"/>
              </a:rPr>
              <a:t> </a:t>
            </a:r>
            <a:r>
              <a:rPr sz="2400" spc="850" dirty="0">
                <a:solidFill>
                  <a:srgbClr val="00AFEF"/>
                </a:solidFill>
                <a:latin typeface="휴먼아미체"/>
                <a:cs typeface="휴먼아미체"/>
              </a:rPr>
              <a:t>대소문자를</a:t>
            </a:r>
            <a:r>
              <a:rPr sz="2400" spc="-440" dirty="0">
                <a:solidFill>
                  <a:srgbClr val="00AFEF"/>
                </a:solidFill>
                <a:latin typeface="휴먼아미체"/>
                <a:cs typeface="휴먼아미체"/>
              </a:rPr>
              <a:t> </a:t>
            </a:r>
            <a:r>
              <a:rPr sz="2400" spc="610" dirty="0">
                <a:solidFill>
                  <a:srgbClr val="00AFEF"/>
                </a:solidFill>
                <a:latin typeface="휴먼아미체"/>
                <a:cs typeface="휴먼아미체"/>
              </a:rPr>
              <a:t>구별한다</a:t>
            </a:r>
            <a:r>
              <a:rPr sz="2400" spc="610" dirty="0">
                <a:solidFill>
                  <a:srgbClr val="00AFEF"/>
                </a:solidFill>
                <a:latin typeface="한컴산뜻돋움"/>
                <a:cs typeface="한컴산뜻돋움"/>
              </a:rPr>
              <a:t>.</a:t>
            </a:r>
            <a:endParaRPr sz="2400" dirty="0">
              <a:latin typeface="한컴산뜻돋움"/>
              <a:cs typeface="한컴산뜻돋움"/>
            </a:endParaRPr>
          </a:p>
          <a:p>
            <a:pPr marL="674370">
              <a:lnSpc>
                <a:spcPct val="100000"/>
              </a:lnSpc>
              <a:spcBef>
                <a:spcPts val="1775"/>
              </a:spcBef>
            </a:pPr>
            <a:r>
              <a:rPr sz="3200" spc="-40" dirty="0">
                <a:solidFill>
                  <a:srgbClr val="3B4368"/>
                </a:solidFill>
                <a:latin typeface="한컴산뜻돋움"/>
                <a:cs typeface="한컴산뜻돋움"/>
              </a:rPr>
              <a:t>&lt;/SCRIPT&gt;</a:t>
            </a:r>
            <a:endParaRPr sz="3200" dirty="0">
              <a:latin typeface="한컴산뜻돋움"/>
              <a:cs typeface="한컴산뜻돋움"/>
            </a:endParaRPr>
          </a:p>
          <a:p>
            <a:pPr marL="441325">
              <a:lnSpc>
                <a:spcPts val="2735"/>
              </a:lnSpc>
              <a:spcBef>
                <a:spcPts val="795"/>
              </a:spcBef>
            </a:pPr>
            <a:r>
              <a:rPr sz="2400" spc="780" dirty="0">
                <a:solidFill>
                  <a:srgbClr val="FFFFFF"/>
                </a:solidFill>
                <a:latin typeface="휴먼아미체"/>
                <a:cs typeface="휴먼아미체"/>
              </a:rPr>
              <a:t>이</a:t>
            </a:r>
            <a:r>
              <a:rPr sz="2400" spc="-440" dirty="0">
                <a:solidFill>
                  <a:srgbClr val="FFFFFF"/>
                </a:solidFill>
                <a:latin typeface="휴먼아미체"/>
                <a:cs typeface="휴먼아미체"/>
              </a:rPr>
              <a:t> </a:t>
            </a:r>
            <a:r>
              <a:rPr sz="2400" spc="860" dirty="0">
                <a:solidFill>
                  <a:srgbClr val="FFFFFF"/>
                </a:solidFill>
                <a:latin typeface="휴먼아미체"/>
                <a:cs typeface="휴먼아미체"/>
              </a:rPr>
              <a:t>태그는</a:t>
            </a:r>
            <a:r>
              <a:rPr sz="2400" spc="-440" dirty="0">
                <a:solidFill>
                  <a:srgbClr val="FFFFFF"/>
                </a:solidFill>
                <a:latin typeface="휴먼아미체"/>
                <a:cs typeface="휴먼아미체"/>
              </a:rPr>
              <a:t> </a:t>
            </a:r>
            <a:r>
              <a:rPr sz="2400" spc="960" dirty="0">
                <a:solidFill>
                  <a:srgbClr val="FFFFFF"/>
                </a:solidFill>
                <a:latin typeface="휴먼아미체"/>
                <a:cs typeface="휴먼아미체"/>
              </a:rPr>
              <a:t>스크립트</a:t>
            </a:r>
            <a:r>
              <a:rPr sz="2400" spc="-440" dirty="0">
                <a:solidFill>
                  <a:srgbClr val="FFFFFF"/>
                </a:solidFill>
                <a:latin typeface="휴먼아미체"/>
                <a:cs typeface="휴먼아미체"/>
              </a:rPr>
              <a:t> </a:t>
            </a:r>
            <a:r>
              <a:rPr sz="2400" spc="900" dirty="0">
                <a:solidFill>
                  <a:srgbClr val="FFFFFF"/>
                </a:solidFill>
                <a:latin typeface="휴먼아미체"/>
                <a:cs typeface="휴먼아미체"/>
              </a:rPr>
              <a:t>소스가</a:t>
            </a:r>
            <a:r>
              <a:rPr sz="2400" spc="-430" dirty="0">
                <a:solidFill>
                  <a:srgbClr val="FFFFFF"/>
                </a:solidFill>
                <a:latin typeface="휴먼아미체"/>
                <a:cs typeface="휴먼아미체"/>
              </a:rPr>
              <a:t> </a:t>
            </a:r>
            <a:r>
              <a:rPr sz="2400" spc="715" dirty="0">
                <a:solidFill>
                  <a:srgbClr val="FFFFFF"/>
                </a:solidFill>
                <a:latin typeface="휴먼아미체"/>
                <a:cs typeface="휴먼아미체"/>
              </a:rPr>
              <a:t>어디에서</a:t>
            </a:r>
            <a:r>
              <a:rPr sz="2400" spc="-440" dirty="0">
                <a:solidFill>
                  <a:srgbClr val="FFFFFF"/>
                </a:solidFill>
                <a:latin typeface="휴먼아미체"/>
                <a:cs typeface="휴먼아미체"/>
              </a:rPr>
              <a:t> </a:t>
            </a:r>
            <a:r>
              <a:rPr sz="2400" spc="900" dirty="0">
                <a:solidFill>
                  <a:srgbClr val="FFFFFF"/>
                </a:solidFill>
                <a:latin typeface="휴먼아미체"/>
                <a:cs typeface="휴먼아미체"/>
              </a:rPr>
              <a:t>끝나는지를</a:t>
            </a:r>
            <a:r>
              <a:rPr sz="2400" spc="-440" dirty="0">
                <a:solidFill>
                  <a:srgbClr val="FFFFFF"/>
                </a:solidFill>
                <a:latin typeface="휴먼아미체"/>
                <a:cs typeface="휴먼아미체"/>
              </a:rPr>
              <a:t> </a:t>
            </a:r>
            <a:r>
              <a:rPr sz="2400" spc="875" dirty="0">
                <a:solidFill>
                  <a:srgbClr val="FFFFFF"/>
                </a:solidFill>
                <a:latin typeface="휴먼아미체"/>
                <a:cs typeface="휴먼아미체"/>
              </a:rPr>
              <a:t>표시하는</a:t>
            </a:r>
            <a:r>
              <a:rPr sz="2400" spc="-430" dirty="0">
                <a:solidFill>
                  <a:srgbClr val="FFFFFF"/>
                </a:solidFill>
                <a:latin typeface="휴먼아미체"/>
                <a:cs typeface="휴먼아미체"/>
              </a:rPr>
              <a:t> </a:t>
            </a:r>
            <a:r>
              <a:rPr sz="2400" spc="525" dirty="0">
                <a:solidFill>
                  <a:srgbClr val="FFFFFF"/>
                </a:solidFill>
                <a:latin typeface="휴먼아미체"/>
                <a:cs typeface="휴먼아미체"/>
              </a:rPr>
              <a:t>것이다</a:t>
            </a:r>
            <a:r>
              <a:rPr sz="2400" spc="525" dirty="0">
                <a:solidFill>
                  <a:srgbClr val="FFFFFF"/>
                </a:solidFill>
                <a:latin typeface="한컴산뜻돋움"/>
                <a:cs typeface="한컴산뜻돋움"/>
              </a:rPr>
              <a:t>.</a:t>
            </a:r>
            <a:endParaRPr sz="2400" dirty="0">
              <a:latin typeface="한컴산뜻돋움"/>
              <a:cs typeface="한컴산뜻돋움"/>
            </a:endParaRPr>
          </a:p>
          <a:p>
            <a:pPr marL="441325">
              <a:lnSpc>
                <a:spcPts val="2735"/>
              </a:lnSpc>
            </a:pPr>
            <a:r>
              <a:rPr sz="2400" spc="780" dirty="0">
                <a:solidFill>
                  <a:srgbClr val="FFFFFF"/>
                </a:solidFill>
                <a:latin typeface="휴먼아미체"/>
                <a:cs typeface="휴먼아미체"/>
              </a:rPr>
              <a:t>이</a:t>
            </a:r>
            <a:r>
              <a:rPr sz="2400" spc="-445" dirty="0">
                <a:solidFill>
                  <a:srgbClr val="FFFFFF"/>
                </a:solidFill>
                <a:latin typeface="휴먼아미체"/>
                <a:cs typeface="휴먼아미체"/>
              </a:rPr>
              <a:t> </a:t>
            </a:r>
            <a:r>
              <a:rPr sz="2400" spc="860" dirty="0">
                <a:solidFill>
                  <a:srgbClr val="FFFFFF"/>
                </a:solidFill>
                <a:latin typeface="휴먼아미체"/>
                <a:cs typeface="휴먼아미체"/>
              </a:rPr>
              <a:t>태그를</a:t>
            </a:r>
            <a:r>
              <a:rPr sz="2400" spc="-440" dirty="0">
                <a:solidFill>
                  <a:srgbClr val="FFFFFF"/>
                </a:solidFill>
                <a:latin typeface="휴먼아미체"/>
                <a:cs typeface="휴먼아미체"/>
              </a:rPr>
              <a:t> </a:t>
            </a:r>
            <a:r>
              <a:rPr sz="2400" spc="605" dirty="0">
                <a:solidFill>
                  <a:srgbClr val="FFFFFF"/>
                </a:solidFill>
                <a:latin typeface="휴먼아미체"/>
                <a:cs typeface="휴먼아미체"/>
              </a:rPr>
              <a:t>빼먹게</a:t>
            </a:r>
            <a:r>
              <a:rPr sz="2400" spc="-440" dirty="0">
                <a:solidFill>
                  <a:srgbClr val="FFFFFF"/>
                </a:solidFill>
                <a:latin typeface="휴먼아미체"/>
                <a:cs typeface="휴먼아미체"/>
              </a:rPr>
              <a:t> </a:t>
            </a:r>
            <a:r>
              <a:rPr sz="2400" spc="780" dirty="0">
                <a:solidFill>
                  <a:srgbClr val="FFFFFF"/>
                </a:solidFill>
                <a:latin typeface="휴먼아미체"/>
                <a:cs typeface="휴먼아미체"/>
              </a:rPr>
              <a:t>되면</a:t>
            </a:r>
            <a:r>
              <a:rPr sz="2400" spc="-445" dirty="0">
                <a:solidFill>
                  <a:srgbClr val="FFFFFF"/>
                </a:solidFill>
                <a:latin typeface="휴먼아미체"/>
                <a:cs typeface="휴먼아미체"/>
              </a:rPr>
              <a:t> </a:t>
            </a:r>
            <a:r>
              <a:rPr sz="2400" spc="819" dirty="0">
                <a:solidFill>
                  <a:srgbClr val="FFFFFF"/>
                </a:solidFill>
                <a:latin typeface="휴먼아미체"/>
                <a:cs typeface="휴먼아미체"/>
              </a:rPr>
              <a:t>의도한</a:t>
            </a:r>
            <a:r>
              <a:rPr sz="2400" spc="-440" dirty="0">
                <a:solidFill>
                  <a:srgbClr val="FFFFFF"/>
                </a:solidFill>
                <a:latin typeface="휴먼아미체"/>
                <a:cs typeface="휴먼아미체"/>
              </a:rPr>
              <a:t> </a:t>
            </a:r>
            <a:r>
              <a:rPr sz="2400" spc="770" dirty="0">
                <a:solidFill>
                  <a:srgbClr val="FFFFFF"/>
                </a:solidFill>
                <a:latin typeface="휴먼아미체"/>
                <a:cs typeface="휴먼아미체"/>
              </a:rPr>
              <a:t>대로</a:t>
            </a:r>
            <a:r>
              <a:rPr sz="2400" spc="-430" dirty="0">
                <a:solidFill>
                  <a:srgbClr val="FFFFFF"/>
                </a:solidFill>
                <a:latin typeface="휴먼아미체"/>
                <a:cs typeface="휴먼아미체"/>
              </a:rPr>
              <a:t> </a:t>
            </a:r>
            <a:r>
              <a:rPr sz="2400" spc="960" dirty="0">
                <a:solidFill>
                  <a:srgbClr val="FFFFFF"/>
                </a:solidFill>
                <a:latin typeface="휴먼아미체"/>
                <a:cs typeface="휴먼아미체"/>
              </a:rPr>
              <a:t>스크립트</a:t>
            </a:r>
            <a:r>
              <a:rPr sz="2400" spc="-440" dirty="0">
                <a:solidFill>
                  <a:srgbClr val="FFFFFF"/>
                </a:solidFill>
                <a:latin typeface="휴먼아미체"/>
                <a:cs typeface="휴먼아미체"/>
              </a:rPr>
              <a:t> </a:t>
            </a:r>
            <a:r>
              <a:rPr sz="2400" spc="869" dirty="0">
                <a:solidFill>
                  <a:srgbClr val="FFFFFF"/>
                </a:solidFill>
                <a:latin typeface="휴먼아미체"/>
                <a:cs typeface="휴먼아미체"/>
              </a:rPr>
              <a:t>프로그램이</a:t>
            </a:r>
            <a:r>
              <a:rPr sz="2400" spc="-445" dirty="0">
                <a:solidFill>
                  <a:srgbClr val="FFFFFF"/>
                </a:solidFill>
                <a:latin typeface="휴먼아미체"/>
                <a:cs typeface="휴먼아미체"/>
              </a:rPr>
              <a:t> </a:t>
            </a:r>
            <a:r>
              <a:rPr sz="2400" spc="775" dirty="0">
                <a:solidFill>
                  <a:srgbClr val="FFFFFF"/>
                </a:solidFill>
                <a:latin typeface="휴먼아미체"/>
                <a:cs typeface="휴먼아미체"/>
              </a:rPr>
              <a:t>동작하지</a:t>
            </a:r>
            <a:r>
              <a:rPr sz="2400" spc="-430" dirty="0">
                <a:solidFill>
                  <a:srgbClr val="FFFFFF"/>
                </a:solidFill>
                <a:latin typeface="휴먼아미체"/>
                <a:cs typeface="휴먼아미체"/>
              </a:rPr>
              <a:t> </a:t>
            </a:r>
            <a:r>
              <a:rPr sz="2400" spc="560" dirty="0">
                <a:solidFill>
                  <a:srgbClr val="FFFFFF"/>
                </a:solidFill>
                <a:latin typeface="휴먼아미체"/>
                <a:cs typeface="휴먼아미체"/>
              </a:rPr>
              <a:t>않는다</a:t>
            </a:r>
            <a:r>
              <a:rPr sz="2400" spc="560" dirty="0">
                <a:solidFill>
                  <a:srgbClr val="FFFFFF"/>
                </a:solidFill>
                <a:latin typeface="한컴산뜻돋움"/>
                <a:cs typeface="한컴산뜻돋움"/>
              </a:rPr>
              <a:t>.</a:t>
            </a:r>
            <a:endParaRPr sz="2400" dirty="0">
              <a:latin typeface="한컴산뜻돋움"/>
              <a:cs typeface="한컴산뜻돋움"/>
            </a:endParaRPr>
          </a:p>
        </p:txBody>
      </p:sp>
      <p:grpSp>
        <p:nvGrpSpPr>
          <p:cNvPr id="67" name="object 67"/>
          <p:cNvGrpSpPr/>
          <p:nvPr/>
        </p:nvGrpSpPr>
        <p:grpSpPr>
          <a:xfrm>
            <a:off x="906780" y="5221223"/>
            <a:ext cx="11200130" cy="1637030"/>
            <a:chOff x="906780" y="5221223"/>
            <a:chExt cx="11200130" cy="1637030"/>
          </a:xfrm>
        </p:grpSpPr>
        <p:pic>
          <p:nvPicPr>
            <p:cNvPr id="68" name="object 68"/>
            <p:cNvPicPr/>
            <p:nvPr/>
          </p:nvPicPr>
          <p:blipFill>
            <a:blip r:embed="rId28" cstate="print"/>
            <a:stretch>
              <a:fillRect/>
            </a:stretch>
          </p:blipFill>
          <p:spPr>
            <a:xfrm>
              <a:off x="906780" y="5221223"/>
              <a:ext cx="233172" cy="233171"/>
            </a:xfrm>
            <a:prstGeom prst="rect">
              <a:avLst/>
            </a:prstGeom>
          </p:spPr>
        </p:pic>
        <p:pic>
          <p:nvPicPr>
            <p:cNvPr id="69" name="object 69"/>
            <p:cNvPicPr/>
            <p:nvPr/>
          </p:nvPicPr>
          <p:blipFill>
            <a:blip r:embed="rId52" cstate="print"/>
            <a:stretch>
              <a:fillRect/>
            </a:stretch>
          </p:blipFill>
          <p:spPr>
            <a:xfrm>
              <a:off x="7274051" y="6565252"/>
              <a:ext cx="2507271" cy="292747"/>
            </a:xfrm>
            <a:prstGeom prst="rect">
              <a:avLst/>
            </a:prstGeom>
          </p:spPr>
        </p:pic>
        <p:pic>
          <p:nvPicPr>
            <p:cNvPr id="70" name="object 70"/>
            <p:cNvPicPr/>
            <p:nvPr/>
          </p:nvPicPr>
          <p:blipFill>
            <a:blip r:embed="rId30" cstate="print"/>
            <a:stretch>
              <a:fillRect/>
            </a:stretch>
          </p:blipFill>
          <p:spPr>
            <a:xfrm>
              <a:off x="9776525" y="6565316"/>
              <a:ext cx="2330129" cy="262190"/>
            </a:xfrm>
            <a:prstGeom prst="rect">
              <a:avLst/>
            </a:prstGeom>
          </p:spPr>
        </p:pic>
      </p:grpSp>
      <p:grpSp>
        <p:nvGrpSpPr>
          <p:cNvPr id="71" name="object 71"/>
          <p:cNvGrpSpPr/>
          <p:nvPr/>
        </p:nvGrpSpPr>
        <p:grpSpPr>
          <a:xfrm>
            <a:off x="384047" y="4760976"/>
            <a:ext cx="4832985" cy="326390"/>
            <a:chOff x="384047" y="4760976"/>
            <a:chExt cx="4832985" cy="326390"/>
          </a:xfrm>
        </p:grpSpPr>
        <p:pic>
          <p:nvPicPr>
            <p:cNvPr id="72" name="object 72"/>
            <p:cNvPicPr/>
            <p:nvPr/>
          </p:nvPicPr>
          <p:blipFill>
            <a:blip r:embed="rId31" cstate="print"/>
            <a:stretch>
              <a:fillRect/>
            </a:stretch>
          </p:blipFill>
          <p:spPr>
            <a:xfrm>
              <a:off x="2709379" y="4760976"/>
              <a:ext cx="2507271" cy="326109"/>
            </a:xfrm>
            <a:prstGeom prst="rect">
              <a:avLst/>
            </a:prstGeom>
          </p:spPr>
        </p:pic>
        <p:pic>
          <p:nvPicPr>
            <p:cNvPr id="73" name="object 73"/>
            <p:cNvPicPr/>
            <p:nvPr/>
          </p:nvPicPr>
          <p:blipFill>
            <a:blip r:embed="rId32" cstate="print"/>
            <a:stretch>
              <a:fillRect/>
            </a:stretch>
          </p:blipFill>
          <p:spPr>
            <a:xfrm>
              <a:off x="384047" y="4826508"/>
              <a:ext cx="2330119" cy="260650"/>
            </a:xfrm>
            <a:prstGeom prst="rect">
              <a:avLst/>
            </a:prstGeom>
          </p:spPr>
        </p:pic>
      </p:grpSp>
      <p:sp>
        <p:nvSpPr>
          <p:cNvPr id="76" name="TextBox 75">
            <a:extLst>
              <a:ext uri="{FF2B5EF4-FFF2-40B4-BE49-F238E27FC236}">
                <a16:creationId xmlns:a16="http://schemas.microsoft.com/office/drawing/2014/main" id="{9798F850-45F3-69A4-0CA0-210640F1EB72}"/>
              </a:ext>
            </a:extLst>
          </p:cNvPr>
          <p:cNvSpPr txBox="1"/>
          <p:nvPr/>
        </p:nvSpPr>
        <p:spPr>
          <a:xfrm>
            <a:off x="306647" y="319086"/>
            <a:ext cx="9299995" cy="707886"/>
          </a:xfrm>
          <a:prstGeom prst="rect">
            <a:avLst/>
          </a:prstGeom>
          <a:noFill/>
        </p:spPr>
        <p:txBody>
          <a:bodyPr wrap="square">
            <a:spAutoFit/>
          </a:bodyPr>
          <a:lstStyle/>
          <a:p>
            <a:r>
              <a:rPr lang="ko-KR" altLang="en-US" sz="4000" dirty="0">
                <a:latin typeface="KoPubWorld돋움체 Bold" panose="00000800000000000000" pitchFamily="2" charset="-127"/>
                <a:ea typeface="KoPubWorld돋움체 Bold" panose="00000800000000000000" pitchFamily="2" charset="-127"/>
                <a:cs typeface="KoPubWorld돋움체 Bold" panose="00000800000000000000" pitchFamily="2" charset="-127"/>
              </a:rPr>
              <a:t>자바스크립트 기초</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object 5">
            <a:extLst>
              <a:ext uri="{FF2B5EF4-FFF2-40B4-BE49-F238E27FC236}">
                <a16:creationId xmlns:a16="http://schemas.microsoft.com/office/drawing/2014/main" id="{08EB7D1A-6AB4-0964-69E2-DF51DB273634}"/>
              </a:ext>
            </a:extLst>
          </p:cNvPr>
          <p:cNvPicPr/>
          <p:nvPr/>
        </p:nvPicPr>
        <p:blipFill>
          <a:blip r:embed="rId2" cstate="print"/>
          <a:stretch>
            <a:fillRect/>
          </a:stretch>
        </p:blipFill>
        <p:spPr>
          <a:xfrm>
            <a:off x="6884152" y="-162498"/>
            <a:ext cx="3326971" cy="3226354"/>
          </a:xfrm>
          <a:prstGeom prst="rect">
            <a:avLst/>
          </a:prstGeom>
        </p:spPr>
      </p:pic>
      <p:grpSp>
        <p:nvGrpSpPr>
          <p:cNvPr id="10" name="그룹 9">
            <a:extLst>
              <a:ext uri="{FF2B5EF4-FFF2-40B4-BE49-F238E27FC236}">
                <a16:creationId xmlns:a16="http://schemas.microsoft.com/office/drawing/2014/main" id="{A1F9F778-9271-0AAA-6D4A-F679BA510619}"/>
              </a:ext>
            </a:extLst>
          </p:cNvPr>
          <p:cNvGrpSpPr/>
          <p:nvPr/>
        </p:nvGrpSpPr>
        <p:grpSpPr>
          <a:xfrm>
            <a:off x="0" y="1"/>
            <a:ext cx="12192000" cy="6857999"/>
            <a:chOff x="0" y="1"/>
            <a:chExt cx="12192000" cy="6857999"/>
          </a:xfrm>
        </p:grpSpPr>
        <p:pic>
          <p:nvPicPr>
            <p:cNvPr id="5" name="object 3">
              <a:extLst>
                <a:ext uri="{FF2B5EF4-FFF2-40B4-BE49-F238E27FC236}">
                  <a16:creationId xmlns:a16="http://schemas.microsoft.com/office/drawing/2014/main" id="{4849A2E8-A42D-B365-D628-FE6839893C6E}"/>
                </a:ext>
              </a:extLst>
            </p:cNvPr>
            <p:cNvPicPr/>
            <p:nvPr/>
          </p:nvPicPr>
          <p:blipFill>
            <a:blip r:embed="rId3" cstate="print"/>
            <a:stretch>
              <a:fillRect/>
            </a:stretch>
          </p:blipFill>
          <p:spPr>
            <a:xfrm>
              <a:off x="1" y="1"/>
              <a:ext cx="12191999" cy="6857999"/>
            </a:xfrm>
            <a:prstGeom prst="rect">
              <a:avLst/>
            </a:prstGeom>
          </p:spPr>
        </p:pic>
        <p:pic>
          <p:nvPicPr>
            <p:cNvPr id="6" name="object 4">
              <a:extLst>
                <a:ext uri="{FF2B5EF4-FFF2-40B4-BE49-F238E27FC236}">
                  <a16:creationId xmlns:a16="http://schemas.microsoft.com/office/drawing/2014/main" id="{52735A5E-2991-D17E-A238-4576BB16FC7B}"/>
                </a:ext>
              </a:extLst>
            </p:cNvPr>
            <p:cNvPicPr/>
            <p:nvPr/>
          </p:nvPicPr>
          <p:blipFill>
            <a:blip r:embed="rId4" cstate="print"/>
            <a:stretch>
              <a:fillRect/>
            </a:stretch>
          </p:blipFill>
          <p:spPr>
            <a:xfrm>
              <a:off x="0" y="368071"/>
              <a:ext cx="6133856" cy="6489928"/>
            </a:xfrm>
            <a:prstGeom prst="rect">
              <a:avLst/>
            </a:prstGeom>
          </p:spPr>
        </p:pic>
        <p:pic>
          <p:nvPicPr>
            <p:cNvPr id="8" name="object 6">
              <a:extLst>
                <a:ext uri="{FF2B5EF4-FFF2-40B4-BE49-F238E27FC236}">
                  <a16:creationId xmlns:a16="http://schemas.microsoft.com/office/drawing/2014/main" id="{E9E42758-3E24-9781-5B74-439188EC25F3}"/>
                </a:ext>
              </a:extLst>
            </p:cNvPr>
            <p:cNvPicPr/>
            <p:nvPr/>
          </p:nvPicPr>
          <p:blipFill>
            <a:blip r:embed="rId5" cstate="print"/>
            <a:stretch>
              <a:fillRect/>
            </a:stretch>
          </p:blipFill>
          <p:spPr>
            <a:xfrm>
              <a:off x="5875265" y="2426778"/>
              <a:ext cx="4343946" cy="4267298"/>
            </a:xfrm>
            <a:prstGeom prst="rect">
              <a:avLst/>
            </a:prstGeom>
          </p:spPr>
        </p:pic>
        <p:pic>
          <p:nvPicPr>
            <p:cNvPr id="9" name="object 7">
              <a:extLst>
                <a:ext uri="{FF2B5EF4-FFF2-40B4-BE49-F238E27FC236}">
                  <a16:creationId xmlns:a16="http://schemas.microsoft.com/office/drawing/2014/main" id="{DEC5EE95-1E58-98D6-346A-EF8CB15CA7BA}"/>
                </a:ext>
              </a:extLst>
            </p:cNvPr>
            <p:cNvPicPr/>
            <p:nvPr/>
          </p:nvPicPr>
          <p:blipFill>
            <a:blip r:embed="rId6" cstate="print"/>
            <a:stretch>
              <a:fillRect/>
            </a:stretch>
          </p:blipFill>
          <p:spPr>
            <a:xfrm>
              <a:off x="10460736" y="1"/>
              <a:ext cx="1731264" cy="6857999"/>
            </a:xfrm>
            <a:prstGeom prst="rect">
              <a:avLst/>
            </a:prstGeom>
          </p:spPr>
        </p:pic>
      </p:grpSp>
      <p:sp>
        <p:nvSpPr>
          <p:cNvPr id="11" name="object 8">
            <a:extLst>
              <a:ext uri="{FF2B5EF4-FFF2-40B4-BE49-F238E27FC236}">
                <a16:creationId xmlns:a16="http://schemas.microsoft.com/office/drawing/2014/main" id="{460AD970-2793-D039-211B-32F499A391BE}"/>
              </a:ext>
            </a:extLst>
          </p:cNvPr>
          <p:cNvSpPr txBox="1">
            <a:spLocks noGrp="1"/>
          </p:cNvSpPr>
          <p:nvPr>
            <p:ph type="title"/>
          </p:nvPr>
        </p:nvSpPr>
        <p:spPr>
          <a:xfrm>
            <a:off x="311651" y="2571749"/>
            <a:ext cx="4591623" cy="1590820"/>
          </a:xfrm>
          <a:prstGeom prst="rect">
            <a:avLst/>
          </a:prstGeom>
        </p:spPr>
        <p:txBody>
          <a:bodyPr vert="horz" wrap="square" lIns="0" tIns="13335" rIns="0" bIns="0" rtlCol="0">
            <a:spAutoFit/>
          </a:bodyPr>
          <a:lstStyle/>
          <a:p>
            <a:pPr marL="12700">
              <a:lnSpc>
                <a:spcPct val="100000"/>
              </a:lnSpc>
              <a:spcBef>
                <a:spcPts val="105"/>
              </a:spcBef>
            </a:pPr>
            <a:r>
              <a:rPr sz="7500" spc="-44" baseline="-2222" dirty="0">
                <a:solidFill>
                  <a:schemeClr val="bg1"/>
                </a:solidFill>
              </a:rPr>
              <a:t>0</a:t>
            </a:r>
            <a:r>
              <a:rPr lang="en-US" sz="7500" spc="-44" baseline="-2222" dirty="0">
                <a:solidFill>
                  <a:schemeClr val="bg1"/>
                </a:solidFill>
              </a:rPr>
              <a:t>2</a:t>
            </a:r>
            <a:r>
              <a:rPr sz="1200" b="0" spc="-35" dirty="0">
                <a:solidFill>
                  <a:schemeClr val="bg1"/>
                </a:solidFill>
                <a:latin typeface="맑은 고딕"/>
                <a:cs typeface="맑은 고딕"/>
              </a:rPr>
              <a:t>[</a:t>
            </a:r>
            <a:r>
              <a:rPr sz="1200" b="1" spc="-25" dirty="0">
                <a:solidFill>
                  <a:schemeClr val="bg1"/>
                </a:solidFill>
                <a:latin typeface="맑은 고딕"/>
                <a:cs typeface="맑은 고딕"/>
              </a:rPr>
              <a:t>H</a:t>
            </a:r>
            <a:r>
              <a:rPr sz="1200" b="1" spc="-30" dirty="0">
                <a:solidFill>
                  <a:schemeClr val="bg1"/>
                </a:solidFill>
                <a:latin typeface="맑은 고딕"/>
                <a:cs typeface="맑은 고딕"/>
              </a:rPr>
              <a:t>T</a:t>
            </a:r>
            <a:r>
              <a:rPr sz="1200" b="1" spc="-35" dirty="0">
                <a:solidFill>
                  <a:schemeClr val="bg1"/>
                </a:solidFill>
                <a:latin typeface="맑은 고딕"/>
                <a:cs typeface="맑은 고딕"/>
              </a:rPr>
              <a:t>M</a:t>
            </a:r>
            <a:r>
              <a:rPr sz="1200" b="1" spc="-30" dirty="0">
                <a:solidFill>
                  <a:schemeClr val="bg1"/>
                </a:solidFill>
                <a:latin typeface="맑은 고딕"/>
                <a:cs typeface="맑은 고딕"/>
              </a:rPr>
              <a:t>L</a:t>
            </a:r>
            <a:r>
              <a:rPr sz="1200" b="0" spc="-30" dirty="0">
                <a:solidFill>
                  <a:schemeClr val="bg1"/>
                </a:solidFill>
                <a:latin typeface="맑은 고딕"/>
                <a:cs typeface="맑은 고딕"/>
              </a:rPr>
              <a:t>+</a:t>
            </a:r>
            <a:r>
              <a:rPr sz="1200" b="1" spc="-25" dirty="0">
                <a:solidFill>
                  <a:schemeClr val="bg1"/>
                </a:solidFill>
                <a:latin typeface="맑은 고딕"/>
                <a:cs typeface="맑은 고딕"/>
              </a:rPr>
              <a:t>C</a:t>
            </a:r>
            <a:r>
              <a:rPr sz="1200" b="1" spc="-20" dirty="0">
                <a:solidFill>
                  <a:schemeClr val="bg1"/>
                </a:solidFill>
                <a:latin typeface="맑은 고딕"/>
                <a:cs typeface="맑은 고딕"/>
              </a:rPr>
              <a:t>S</a:t>
            </a:r>
            <a:r>
              <a:rPr sz="1200" b="1" spc="-25" dirty="0">
                <a:solidFill>
                  <a:schemeClr val="bg1"/>
                </a:solidFill>
                <a:latin typeface="맑은 고딕"/>
                <a:cs typeface="맑은 고딕"/>
              </a:rPr>
              <a:t>S</a:t>
            </a:r>
            <a:r>
              <a:rPr sz="1200" b="0" spc="-25" dirty="0">
                <a:solidFill>
                  <a:schemeClr val="bg1"/>
                </a:solidFill>
                <a:latin typeface="맑은 고딕"/>
                <a:cs typeface="맑은 고딕"/>
              </a:rPr>
              <a:t>+</a:t>
            </a:r>
            <a:r>
              <a:rPr sz="1200" b="0" spc="295" dirty="0">
                <a:solidFill>
                  <a:schemeClr val="bg1"/>
                </a:solidFill>
                <a:latin typeface="맑은 고딕"/>
                <a:cs typeface="맑은 고딕"/>
              </a:rPr>
              <a:t> </a:t>
            </a:r>
            <a:r>
              <a:rPr sz="1200" b="1" spc="-10" dirty="0">
                <a:solidFill>
                  <a:schemeClr val="bg1"/>
                </a:solidFill>
                <a:latin typeface="맑은 고딕"/>
                <a:cs typeface="맑은 고딕"/>
              </a:rPr>
              <a:t>JAVASCRIPT</a:t>
            </a:r>
            <a:r>
              <a:rPr sz="1200" b="0" spc="-10" dirty="0">
                <a:solidFill>
                  <a:schemeClr val="bg1"/>
                </a:solidFill>
                <a:latin typeface="맑은 고딕"/>
                <a:cs typeface="맑은 고딕"/>
              </a:rPr>
              <a:t>]</a:t>
            </a:r>
            <a:endParaRPr sz="1200" dirty="0">
              <a:solidFill>
                <a:schemeClr val="bg1"/>
              </a:solidFill>
              <a:latin typeface="맑은 고딕"/>
              <a:cs typeface="맑은 고딕"/>
            </a:endParaRPr>
          </a:p>
          <a:p>
            <a:pPr marL="12700" marR="5080">
              <a:lnSpc>
                <a:spcPct val="100000"/>
              </a:lnSpc>
              <a:spcBef>
                <a:spcPts val="295"/>
              </a:spcBef>
            </a:pPr>
            <a:r>
              <a:rPr lang="ko-KR" altLang="en-US" sz="5000" dirty="0">
                <a:solidFill>
                  <a:schemeClr val="bg1"/>
                </a:solidFill>
              </a:rPr>
              <a:t>인라인 작성</a:t>
            </a:r>
            <a:endParaRPr sz="5000" dirty="0">
              <a:solidFill>
                <a:schemeClr val="bg1"/>
              </a:solidFill>
            </a:endParaRPr>
          </a:p>
        </p:txBody>
      </p:sp>
    </p:spTree>
    <p:extLst>
      <p:ext uri="{BB962C8B-B14F-4D97-AF65-F5344CB8AC3E}">
        <p14:creationId xmlns:p14="http://schemas.microsoft.com/office/powerpoint/2010/main" val="18730879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33E72F0E-5201-7E6E-D617-8D2BF1D94B7B}"/>
              </a:ext>
            </a:extLst>
          </p:cNvPr>
          <p:cNvSpPr txBox="1"/>
          <p:nvPr/>
        </p:nvSpPr>
        <p:spPr>
          <a:xfrm>
            <a:off x="649138" y="1299177"/>
            <a:ext cx="9413723" cy="1293624"/>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US" altLang="ko-Kore-KR" dirty="0"/>
              <a:t>HTML </a:t>
            </a:r>
            <a:r>
              <a:rPr lang="ko-KR" altLang="ko-Kore-KR" dirty="0"/>
              <a:t>태그 안에 직접 작성하는 자바스크립트</a:t>
            </a:r>
            <a:r>
              <a:rPr lang="ko-Kore-KR" altLang="ko-Kore-KR" dirty="0">
                <a:effectLst/>
              </a:rPr>
              <a:t> </a:t>
            </a:r>
            <a:r>
              <a:rPr lang="en-US" altLang="ko-Kore-KR" sz="1800" dirty="0">
                <a:effectLst/>
                <a:latin typeface="맑은 고딕" panose="020B0503020000020004" pitchFamily="34" charset="-127"/>
                <a:ea typeface="맑은 고딕" panose="020B0503020000020004" pitchFamily="34" charset="-127"/>
                <a:cs typeface="맑은 고딕" panose="020B0503020000020004" pitchFamily="34" charset="-127"/>
              </a:rPr>
              <a:t>. </a:t>
            </a:r>
          </a:p>
          <a:p>
            <a:pPr marL="285750" indent="-285750" algn="just">
              <a:lnSpc>
                <a:spcPct val="150000"/>
              </a:lnSpc>
              <a:buFont typeface="Arial" panose="020B0604020202020204" pitchFamily="34" charset="0"/>
              <a:buChar char="•"/>
            </a:pPr>
            <a:r>
              <a:rPr lang="ko-KR" altLang="ko-Kore-KR" dirty="0"/>
              <a:t>팝업 창을 열고 닫거나</a:t>
            </a:r>
            <a:r>
              <a:rPr lang="en-US" altLang="ko-Kore-KR" dirty="0"/>
              <a:t>, </a:t>
            </a:r>
            <a:r>
              <a:rPr lang="ko-KR" altLang="ko-Kore-KR" dirty="0"/>
              <a:t>알림 메시지를 표시할 때처럼 간단한 명령을 처리할 경우 인라인 스크립트를 자주 사용</a:t>
            </a:r>
            <a:r>
              <a:rPr lang="ko-Kore-KR" altLang="ko-Kore-KR" dirty="0">
                <a:effectLst/>
              </a:rPr>
              <a:t> </a:t>
            </a:r>
            <a:endParaRPr lang="ko-Kore-KR" altLang="ko-Kore-KR" sz="1800" dirty="0">
              <a:effectLst/>
              <a:latin typeface="맑은 고딕" panose="020B0503020000020004" pitchFamily="34" charset="-127"/>
              <a:ea typeface="맑은 고딕" panose="020B0503020000020004" pitchFamily="34" charset="-127"/>
              <a:cs typeface="맑은 고딕" panose="020B0503020000020004" pitchFamily="34" charset="-127"/>
            </a:endParaRPr>
          </a:p>
        </p:txBody>
      </p:sp>
      <p:sp>
        <p:nvSpPr>
          <p:cNvPr id="2" name="TextBox 1">
            <a:extLst>
              <a:ext uri="{FF2B5EF4-FFF2-40B4-BE49-F238E27FC236}">
                <a16:creationId xmlns:a16="http://schemas.microsoft.com/office/drawing/2014/main" id="{D9142267-9ED0-37D7-19F6-3E2A534D445D}"/>
              </a:ext>
            </a:extLst>
          </p:cNvPr>
          <p:cNvSpPr txBox="1"/>
          <p:nvPr/>
        </p:nvSpPr>
        <p:spPr>
          <a:xfrm>
            <a:off x="716665" y="2921258"/>
            <a:ext cx="9422294" cy="1296317"/>
          </a:xfrm>
          <a:prstGeom prst="rect">
            <a:avLst/>
          </a:prstGeom>
          <a:noFill/>
          <a:ln>
            <a:solidFill>
              <a:schemeClr val="bg1">
                <a:lumMod val="50000"/>
              </a:schemeClr>
            </a:solidFill>
          </a:ln>
        </p:spPr>
        <p:txBody>
          <a:bodyPr wrap="square">
            <a:spAutoFit/>
          </a:bodyPr>
          <a:lstStyle/>
          <a:p>
            <a:pPr>
              <a:lnSpc>
                <a:spcPct val="150000"/>
              </a:lnSpc>
            </a:pPr>
            <a:r>
              <a:rPr lang="en" altLang="ko-Kore-KR" b="0" dirty="0">
                <a:effectLst/>
                <a:latin typeface="D2Coding" panose="020B0609020101020101" pitchFamily="49" charset="-127"/>
                <a:ea typeface="D2Coding" panose="020B0609020101020101" pitchFamily="49" charset="-127"/>
              </a:rPr>
              <a:t>&lt;body&gt;</a:t>
            </a:r>
          </a:p>
          <a:p>
            <a:pPr>
              <a:lnSpc>
                <a:spcPct val="150000"/>
              </a:lnSpc>
            </a:pPr>
            <a:r>
              <a:rPr lang="ko-KR" altLang="en-US" b="0" dirty="0">
                <a:effectLst/>
                <a:latin typeface="D2Coding" panose="020B0609020101020101" pitchFamily="49" charset="-127"/>
                <a:ea typeface="D2Coding" panose="020B0609020101020101" pitchFamily="49" charset="-127"/>
              </a:rPr>
              <a:t>  </a:t>
            </a:r>
            <a:r>
              <a:rPr lang="en" altLang="ko-Kore-KR" b="0" dirty="0">
                <a:effectLst/>
                <a:latin typeface="D2Coding" panose="020B0609020101020101" pitchFamily="49" charset="-127"/>
                <a:ea typeface="D2Coding" panose="020B0609020101020101" pitchFamily="49" charset="-127"/>
              </a:rPr>
              <a:t>&lt;button</a:t>
            </a:r>
            <a:r>
              <a:rPr lang="ko-KR" altLang="en-US" b="0" dirty="0">
                <a:effectLst/>
                <a:latin typeface="D2Coding" panose="020B0609020101020101" pitchFamily="49" charset="-127"/>
                <a:ea typeface="D2Coding" panose="020B0609020101020101" pitchFamily="49" charset="-127"/>
              </a:rPr>
              <a:t> </a:t>
            </a:r>
            <a:r>
              <a:rPr lang="en" altLang="ko-Kore-KR" dirty="0">
                <a:solidFill>
                  <a:srgbClr val="C00000"/>
                </a:solidFill>
              </a:rPr>
              <a:t>onclick = "alert('</a:t>
            </a:r>
            <a:r>
              <a:rPr lang="ko-KR" altLang="en-US" dirty="0">
                <a:solidFill>
                  <a:srgbClr val="C00000"/>
                </a:solidFill>
              </a:rPr>
              <a:t>알림 메시지가 표시됩니다</a:t>
            </a:r>
            <a:r>
              <a:rPr lang="en-US" altLang="ko-KR" dirty="0">
                <a:solidFill>
                  <a:srgbClr val="C00000"/>
                </a:solidFill>
              </a:rPr>
              <a:t>.')"</a:t>
            </a:r>
            <a:r>
              <a:rPr lang="en" altLang="ko-Kore-KR" b="0" dirty="0">
                <a:effectLst/>
                <a:latin typeface="D2Coding" panose="020B0609020101020101" pitchFamily="49" charset="-127"/>
                <a:ea typeface="D2Coding" panose="020B0609020101020101" pitchFamily="49" charset="-127"/>
              </a:rPr>
              <a:t>&gt;</a:t>
            </a:r>
            <a:r>
              <a:rPr lang="ko-KR" altLang="en-US" b="0" dirty="0">
                <a:effectLst/>
                <a:latin typeface="D2Coding" panose="020B0609020101020101" pitchFamily="49" charset="-127"/>
                <a:ea typeface="D2Coding" panose="020B0609020101020101" pitchFamily="49" charset="-127"/>
              </a:rPr>
              <a:t>클릭</a:t>
            </a:r>
            <a:r>
              <a:rPr lang="en-US" altLang="ko-KR" b="0" dirty="0">
                <a:effectLst/>
                <a:latin typeface="D2Coding" panose="020B0609020101020101" pitchFamily="49" charset="-127"/>
                <a:ea typeface="D2Coding" panose="020B0609020101020101" pitchFamily="49" charset="-127"/>
              </a:rPr>
              <a:t>!&lt;/</a:t>
            </a:r>
            <a:r>
              <a:rPr lang="en" altLang="ko-Kore-KR" b="0" dirty="0">
                <a:effectLst/>
                <a:latin typeface="D2Coding" panose="020B0609020101020101" pitchFamily="49" charset="-127"/>
                <a:ea typeface="D2Coding" panose="020B0609020101020101" pitchFamily="49" charset="-127"/>
              </a:rPr>
              <a:t>button&gt;</a:t>
            </a:r>
          </a:p>
          <a:p>
            <a:pPr>
              <a:lnSpc>
                <a:spcPct val="150000"/>
              </a:lnSpc>
            </a:pPr>
            <a:r>
              <a:rPr lang="en" altLang="ko-Kore-KR" b="0" dirty="0">
                <a:effectLst/>
                <a:latin typeface="D2Coding" panose="020B0609020101020101" pitchFamily="49" charset="-127"/>
                <a:ea typeface="D2Coding" panose="020B0609020101020101" pitchFamily="49" charset="-127"/>
              </a:rPr>
              <a:t>&lt;/body&gt;</a:t>
            </a:r>
          </a:p>
        </p:txBody>
      </p:sp>
      <p:pic>
        <p:nvPicPr>
          <p:cNvPr id="3" name="그림 2" descr="텍스트이(가) 표시된 사진&#10;&#10;자동 생성된 설명">
            <a:extLst>
              <a:ext uri="{FF2B5EF4-FFF2-40B4-BE49-F238E27FC236}">
                <a16:creationId xmlns:a16="http://schemas.microsoft.com/office/drawing/2014/main" id="{1768BBC0-A650-3D70-9403-5DA2A10A6B5F}"/>
              </a:ext>
            </a:extLst>
          </p:cNvPr>
          <p:cNvPicPr>
            <a:picLocks noChangeAspect="1"/>
          </p:cNvPicPr>
          <p:nvPr/>
        </p:nvPicPr>
        <p:blipFill>
          <a:blip r:embed="rId2"/>
          <a:stretch>
            <a:fillRect/>
          </a:stretch>
        </p:blipFill>
        <p:spPr>
          <a:xfrm>
            <a:off x="7296150" y="4024786"/>
            <a:ext cx="3503958" cy="2529884"/>
          </a:xfrm>
          <a:prstGeom prst="rect">
            <a:avLst/>
          </a:prstGeom>
          <a:ln>
            <a:solidFill>
              <a:schemeClr val="bg1">
                <a:lumMod val="50000"/>
              </a:schemeClr>
            </a:solidFill>
          </a:ln>
        </p:spPr>
      </p:pic>
      <p:sp>
        <p:nvSpPr>
          <p:cNvPr id="8" name="TextBox 7">
            <a:extLst>
              <a:ext uri="{FF2B5EF4-FFF2-40B4-BE49-F238E27FC236}">
                <a16:creationId xmlns:a16="http://schemas.microsoft.com/office/drawing/2014/main" id="{06B4B686-121D-85AE-9561-683C1F20F362}"/>
              </a:ext>
            </a:extLst>
          </p:cNvPr>
          <p:cNvSpPr txBox="1"/>
          <p:nvPr/>
        </p:nvSpPr>
        <p:spPr>
          <a:xfrm>
            <a:off x="306647" y="319086"/>
            <a:ext cx="4902167" cy="707886"/>
          </a:xfrm>
          <a:prstGeom prst="rect">
            <a:avLst/>
          </a:prstGeom>
          <a:noFill/>
        </p:spPr>
        <p:txBody>
          <a:bodyPr wrap="square">
            <a:spAutoFit/>
          </a:bodyPr>
          <a:lstStyle/>
          <a:p>
            <a:r>
              <a:rPr lang="ko-KR" altLang="en-US" sz="4000" dirty="0">
                <a:latin typeface="KoPubWorld돋움체 Bold" panose="00000800000000000000" pitchFamily="2" charset="-127"/>
                <a:ea typeface="KoPubWorld돋움체 Bold" panose="00000800000000000000" pitchFamily="2" charset="-127"/>
                <a:cs typeface="KoPubWorld돋움체 Bold" panose="00000800000000000000" pitchFamily="2" charset="-127"/>
              </a:rPr>
              <a:t>인라인 스크립트</a:t>
            </a:r>
          </a:p>
        </p:txBody>
      </p:sp>
      <p:sp>
        <p:nvSpPr>
          <p:cNvPr id="5" name="TextBox 4">
            <a:extLst>
              <a:ext uri="{FF2B5EF4-FFF2-40B4-BE49-F238E27FC236}">
                <a16:creationId xmlns:a16="http://schemas.microsoft.com/office/drawing/2014/main" id="{98FF0C19-895C-C95B-ED81-B7A0E979257E}"/>
              </a:ext>
            </a:extLst>
          </p:cNvPr>
          <p:cNvSpPr txBox="1"/>
          <p:nvPr/>
        </p:nvSpPr>
        <p:spPr>
          <a:xfrm>
            <a:off x="10062861" y="177087"/>
            <a:ext cx="1915885" cy="369332"/>
          </a:xfrm>
          <a:prstGeom prst="rect">
            <a:avLst/>
          </a:prstGeom>
          <a:noFill/>
        </p:spPr>
        <p:txBody>
          <a:bodyPr wrap="square">
            <a:spAutoFit/>
          </a:bodyPr>
          <a:lstStyle/>
          <a:p>
            <a:pPr algn="r"/>
            <a:r>
              <a:rPr lang="ko-KR" altLang="en-US" dirty="0"/>
              <a:t>js01.html</a:t>
            </a:r>
          </a:p>
        </p:txBody>
      </p:sp>
    </p:spTree>
    <p:extLst>
      <p:ext uri="{BB962C8B-B14F-4D97-AF65-F5344CB8AC3E}">
        <p14:creationId xmlns:p14="http://schemas.microsoft.com/office/powerpoint/2010/main" val="30771416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object 5">
            <a:extLst>
              <a:ext uri="{FF2B5EF4-FFF2-40B4-BE49-F238E27FC236}">
                <a16:creationId xmlns:a16="http://schemas.microsoft.com/office/drawing/2014/main" id="{08EB7D1A-6AB4-0964-69E2-DF51DB273634}"/>
              </a:ext>
            </a:extLst>
          </p:cNvPr>
          <p:cNvPicPr/>
          <p:nvPr/>
        </p:nvPicPr>
        <p:blipFill>
          <a:blip r:embed="rId2" cstate="print"/>
          <a:stretch>
            <a:fillRect/>
          </a:stretch>
        </p:blipFill>
        <p:spPr>
          <a:xfrm>
            <a:off x="6884152" y="-162498"/>
            <a:ext cx="3326971" cy="3226354"/>
          </a:xfrm>
          <a:prstGeom prst="rect">
            <a:avLst/>
          </a:prstGeom>
        </p:spPr>
      </p:pic>
      <p:grpSp>
        <p:nvGrpSpPr>
          <p:cNvPr id="10" name="그룹 9">
            <a:extLst>
              <a:ext uri="{FF2B5EF4-FFF2-40B4-BE49-F238E27FC236}">
                <a16:creationId xmlns:a16="http://schemas.microsoft.com/office/drawing/2014/main" id="{A1F9F778-9271-0AAA-6D4A-F679BA510619}"/>
              </a:ext>
            </a:extLst>
          </p:cNvPr>
          <p:cNvGrpSpPr/>
          <p:nvPr/>
        </p:nvGrpSpPr>
        <p:grpSpPr>
          <a:xfrm>
            <a:off x="0" y="1"/>
            <a:ext cx="12192000" cy="6857999"/>
            <a:chOff x="0" y="1"/>
            <a:chExt cx="12192000" cy="6857999"/>
          </a:xfrm>
        </p:grpSpPr>
        <p:pic>
          <p:nvPicPr>
            <p:cNvPr id="5" name="object 3">
              <a:extLst>
                <a:ext uri="{FF2B5EF4-FFF2-40B4-BE49-F238E27FC236}">
                  <a16:creationId xmlns:a16="http://schemas.microsoft.com/office/drawing/2014/main" id="{4849A2E8-A42D-B365-D628-FE6839893C6E}"/>
                </a:ext>
              </a:extLst>
            </p:cNvPr>
            <p:cNvPicPr/>
            <p:nvPr/>
          </p:nvPicPr>
          <p:blipFill>
            <a:blip r:embed="rId3" cstate="print"/>
            <a:stretch>
              <a:fillRect/>
            </a:stretch>
          </p:blipFill>
          <p:spPr>
            <a:xfrm>
              <a:off x="1" y="1"/>
              <a:ext cx="12191999" cy="6857999"/>
            </a:xfrm>
            <a:prstGeom prst="rect">
              <a:avLst/>
            </a:prstGeom>
          </p:spPr>
        </p:pic>
        <p:pic>
          <p:nvPicPr>
            <p:cNvPr id="6" name="object 4">
              <a:extLst>
                <a:ext uri="{FF2B5EF4-FFF2-40B4-BE49-F238E27FC236}">
                  <a16:creationId xmlns:a16="http://schemas.microsoft.com/office/drawing/2014/main" id="{52735A5E-2991-D17E-A238-4576BB16FC7B}"/>
                </a:ext>
              </a:extLst>
            </p:cNvPr>
            <p:cNvPicPr/>
            <p:nvPr/>
          </p:nvPicPr>
          <p:blipFill>
            <a:blip r:embed="rId4" cstate="print"/>
            <a:stretch>
              <a:fillRect/>
            </a:stretch>
          </p:blipFill>
          <p:spPr>
            <a:xfrm>
              <a:off x="0" y="368071"/>
              <a:ext cx="6133856" cy="6489928"/>
            </a:xfrm>
            <a:prstGeom prst="rect">
              <a:avLst/>
            </a:prstGeom>
          </p:spPr>
        </p:pic>
        <p:pic>
          <p:nvPicPr>
            <p:cNvPr id="8" name="object 6">
              <a:extLst>
                <a:ext uri="{FF2B5EF4-FFF2-40B4-BE49-F238E27FC236}">
                  <a16:creationId xmlns:a16="http://schemas.microsoft.com/office/drawing/2014/main" id="{E9E42758-3E24-9781-5B74-439188EC25F3}"/>
                </a:ext>
              </a:extLst>
            </p:cNvPr>
            <p:cNvPicPr/>
            <p:nvPr/>
          </p:nvPicPr>
          <p:blipFill>
            <a:blip r:embed="rId5" cstate="print"/>
            <a:stretch>
              <a:fillRect/>
            </a:stretch>
          </p:blipFill>
          <p:spPr>
            <a:xfrm>
              <a:off x="5875265" y="2426778"/>
              <a:ext cx="4343946" cy="4267298"/>
            </a:xfrm>
            <a:prstGeom prst="rect">
              <a:avLst/>
            </a:prstGeom>
          </p:spPr>
        </p:pic>
        <p:pic>
          <p:nvPicPr>
            <p:cNvPr id="9" name="object 7">
              <a:extLst>
                <a:ext uri="{FF2B5EF4-FFF2-40B4-BE49-F238E27FC236}">
                  <a16:creationId xmlns:a16="http://schemas.microsoft.com/office/drawing/2014/main" id="{DEC5EE95-1E58-98D6-346A-EF8CB15CA7BA}"/>
                </a:ext>
              </a:extLst>
            </p:cNvPr>
            <p:cNvPicPr/>
            <p:nvPr/>
          </p:nvPicPr>
          <p:blipFill>
            <a:blip r:embed="rId6" cstate="print"/>
            <a:stretch>
              <a:fillRect/>
            </a:stretch>
          </p:blipFill>
          <p:spPr>
            <a:xfrm>
              <a:off x="10460736" y="1"/>
              <a:ext cx="1731264" cy="6857999"/>
            </a:xfrm>
            <a:prstGeom prst="rect">
              <a:avLst/>
            </a:prstGeom>
          </p:spPr>
        </p:pic>
      </p:grpSp>
      <p:sp>
        <p:nvSpPr>
          <p:cNvPr id="11" name="object 8">
            <a:extLst>
              <a:ext uri="{FF2B5EF4-FFF2-40B4-BE49-F238E27FC236}">
                <a16:creationId xmlns:a16="http://schemas.microsoft.com/office/drawing/2014/main" id="{460AD970-2793-D039-211B-32F499A391BE}"/>
              </a:ext>
            </a:extLst>
          </p:cNvPr>
          <p:cNvSpPr txBox="1">
            <a:spLocks noGrp="1"/>
          </p:cNvSpPr>
          <p:nvPr>
            <p:ph type="title"/>
          </p:nvPr>
        </p:nvSpPr>
        <p:spPr>
          <a:xfrm>
            <a:off x="311651" y="2571749"/>
            <a:ext cx="4591623" cy="1590820"/>
          </a:xfrm>
          <a:prstGeom prst="rect">
            <a:avLst/>
          </a:prstGeom>
        </p:spPr>
        <p:txBody>
          <a:bodyPr vert="horz" wrap="square" lIns="0" tIns="13335" rIns="0" bIns="0" rtlCol="0">
            <a:spAutoFit/>
          </a:bodyPr>
          <a:lstStyle/>
          <a:p>
            <a:pPr marL="12700">
              <a:lnSpc>
                <a:spcPct val="100000"/>
              </a:lnSpc>
              <a:spcBef>
                <a:spcPts val="105"/>
              </a:spcBef>
            </a:pPr>
            <a:r>
              <a:rPr sz="7500" spc="-44" baseline="-2222" dirty="0">
                <a:solidFill>
                  <a:schemeClr val="bg1"/>
                </a:solidFill>
              </a:rPr>
              <a:t>0</a:t>
            </a:r>
            <a:r>
              <a:rPr lang="en-US" sz="7500" spc="-44" baseline="-2222" dirty="0">
                <a:solidFill>
                  <a:schemeClr val="bg1"/>
                </a:solidFill>
              </a:rPr>
              <a:t>3</a:t>
            </a:r>
            <a:r>
              <a:rPr sz="1200" b="0" spc="-35" dirty="0">
                <a:solidFill>
                  <a:schemeClr val="bg1"/>
                </a:solidFill>
                <a:latin typeface="맑은 고딕"/>
                <a:cs typeface="맑은 고딕"/>
              </a:rPr>
              <a:t>[</a:t>
            </a:r>
            <a:r>
              <a:rPr sz="1200" b="1" spc="-25" dirty="0">
                <a:solidFill>
                  <a:schemeClr val="bg1"/>
                </a:solidFill>
                <a:latin typeface="맑은 고딕"/>
                <a:cs typeface="맑은 고딕"/>
              </a:rPr>
              <a:t>H</a:t>
            </a:r>
            <a:r>
              <a:rPr sz="1200" b="1" spc="-30" dirty="0">
                <a:solidFill>
                  <a:schemeClr val="bg1"/>
                </a:solidFill>
                <a:latin typeface="맑은 고딕"/>
                <a:cs typeface="맑은 고딕"/>
              </a:rPr>
              <a:t>T</a:t>
            </a:r>
            <a:r>
              <a:rPr sz="1200" b="1" spc="-35" dirty="0">
                <a:solidFill>
                  <a:schemeClr val="bg1"/>
                </a:solidFill>
                <a:latin typeface="맑은 고딕"/>
                <a:cs typeface="맑은 고딕"/>
              </a:rPr>
              <a:t>M</a:t>
            </a:r>
            <a:r>
              <a:rPr sz="1200" b="1" spc="-30" dirty="0">
                <a:solidFill>
                  <a:schemeClr val="bg1"/>
                </a:solidFill>
                <a:latin typeface="맑은 고딕"/>
                <a:cs typeface="맑은 고딕"/>
              </a:rPr>
              <a:t>L</a:t>
            </a:r>
            <a:r>
              <a:rPr sz="1200" b="0" spc="-30" dirty="0">
                <a:solidFill>
                  <a:schemeClr val="bg1"/>
                </a:solidFill>
                <a:latin typeface="맑은 고딕"/>
                <a:cs typeface="맑은 고딕"/>
              </a:rPr>
              <a:t>+</a:t>
            </a:r>
            <a:r>
              <a:rPr sz="1200" b="1" spc="-25" dirty="0">
                <a:solidFill>
                  <a:schemeClr val="bg1"/>
                </a:solidFill>
                <a:latin typeface="맑은 고딕"/>
                <a:cs typeface="맑은 고딕"/>
              </a:rPr>
              <a:t>C</a:t>
            </a:r>
            <a:r>
              <a:rPr sz="1200" b="1" spc="-20" dirty="0">
                <a:solidFill>
                  <a:schemeClr val="bg1"/>
                </a:solidFill>
                <a:latin typeface="맑은 고딕"/>
                <a:cs typeface="맑은 고딕"/>
              </a:rPr>
              <a:t>S</a:t>
            </a:r>
            <a:r>
              <a:rPr sz="1200" b="1" spc="-25" dirty="0">
                <a:solidFill>
                  <a:schemeClr val="bg1"/>
                </a:solidFill>
                <a:latin typeface="맑은 고딕"/>
                <a:cs typeface="맑은 고딕"/>
              </a:rPr>
              <a:t>S</a:t>
            </a:r>
            <a:r>
              <a:rPr sz="1200" b="0" spc="-25" dirty="0">
                <a:solidFill>
                  <a:schemeClr val="bg1"/>
                </a:solidFill>
                <a:latin typeface="맑은 고딕"/>
                <a:cs typeface="맑은 고딕"/>
              </a:rPr>
              <a:t>+</a:t>
            </a:r>
            <a:r>
              <a:rPr sz="1200" b="0" spc="295" dirty="0">
                <a:solidFill>
                  <a:schemeClr val="bg1"/>
                </a:solidFill>
                <a:latin typeface="맑은 고딕"/>
                <a:cs typeface="맑은 고딕"/>
              </a:rPr>
              <a:t> </a:t>
            </a:r>
            <a:r>
              <a:rPr sz="1200" b="1" spc="-10" dirty="0">
                <a:solidFill>
                  <a:schemeClr val="bg1"/>
                </a:solidFill>
                <a:latin typeface="맑은 고딕"/>
                <a:cs typeface="맑은 고딕"/>
              </a:rPr>
              <a:t>JAVASCRIPT</a:t>
            </a:r>
            <a:r>
              <a:rPr sz="1200" b="0" spc="-10" dirty="0">
                <a:solidFill>
                  <a:schemeClr val="bg1"/>
                </a:solidFill>
                <a:latin typeface="맑은 고딕"/>
                <a:cs typeface="맑은 고딕"/>
              </a:rPr>
              <a:t>]</a:t>
            </a:r>
            <a:endParaRPr sz="1200" dirty="0">
              <a:solidFill>
                <a:schemeClr val="bg1"/>
              </a:solidFill>
              <a:latin typeface="맑은 고딕"/>
              <a:cs typeface="맑은 고딕"/>
            </a:endParaRPr>
          </a:p>
          <a:p>
            <a:pPr marL="12700" marR="5080">
              <a:lnSpc>
                <a:spcPct val="100000"/>
              </a:lnSpc>
              <a:spcBef>
                <a:spcPts val="295"/>
              </a:spcBef>
            </a:pPr>
            <a:r>
              <a:rPr lang="ko-KR" altLang="en-US" sz="5000" dirty="0">
                <a:solidFill>
                  <a:schemeClr val="bg1"/>
                </a:solidFill>
              </a:rPr>
              <a:t>내부 작성</a:t>
            </a:r>
            <a:endParaRPr sz="5000" dirty="0">
              <a:solidFill>
                <a:schemeClr val="bg1"/>
              </a:solidFill>
            </a:endParaRPr>
          </a:p>
        </p:txBody>
      </p:sp>
    </p:spTree>
    <p:extLst>
      <p:ext uri="{BB962C8B-B14F-4D97-AF65-F5344CB8AC3E}">
        <p14:creationId xmlns:p14="http://schemas.microsoft.com/office/powerpoint/2010/main" val="19695352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ject 3"/>
          <p:cNvPicPr/>
          <p:nvPr/>
        </p:nvPicPr>
        <p:blipFill>
          <a:blip r:embed="rId2" cstate="print"/>
          <a:stretch>
            <a:fillRect/>
          </a:stretch>
        </p:blipFill>
        <p:spPr>
          <a:xfrm>
            <a:off x="664463" y="1499616"/>
            <a:ext cx="233172" cy="231648"/>
          </a:xfrm>
          <a:prstGeom prst="rect">
            <a:avLst/>
          </a:prstGeom>
        </p:spPr>
      </p:pic>
      <p:sp>
        <p:nvSpPr>
          <p:cNvPr id="4" name="object 4"/>
          <p:cNvSpPr txBox="1"/>
          <p:nvPr/>
        </p:nvSpPr>
        <p:spPr>
          <a:xfrm>
            <a:off x="556248" y="793036"/>
            <a:ext cx="11006455" cy="3082290"/>
          </a:xfrm>
          <a:prstGeom prst="rect">
            <a:avLst/>
          </a:prstGeom>
        </p:spPr>
        <p:txBody>
          <a:bodyPr vert="horz" wrap="square" lIns="0" tIns="12700" rIns="0" bIns="0" rtlCol="0">
            <a:spAutoFit/>
          </a:bodyPr>
          <a:lstStyle/>
          <a:p>
            <a:pPr marL="12700">
              <a:lnSpc>
                <a:spcPct val="100000"/>
              </a:lnSpc>
              <a:spcBef>
                <a:spcPts val="100"/>
              </a:spcBef>
            </a:pPr>
            <a:r>
              <a:rPr sz="2400" b="1" dirty="0">
                <a:solidFill>
                  <a:srgbClr val="00AFEF"/>
                </a:solidFill>
                <a:latin typeface="한컴산뜻돋움"/>
                <a:cs typeface="한컴산뜻돋움"/>
              </a:rPr>
              <a:t>1.</a:t>
            </a:r>
            <a:r>
              <a:rPr sz="2400" b="1" spc="-114" dirty="0">
                <a:solidFill>
                  <a:srgbClr val="00AFEF"/>
                </a:solidFill>
                <a:latin typeface="한컴산뜻돋움"/>
                <a:cs typeface="한컴산뜻돋움"/>
              </a:rPr>
              <a:t> </a:t>
            </a:r>
            <a:r>
              <a:rPr sz="2400" b="1" dirty="0">
                <a:solidFill>
                  <a:srgbClr val="00AFEF"/>
                </a:solidFill>
                <a:latin typeface="한컴산뜻돋움"/>
                <a:cs typeface="한컴산뜻돋움"/>
              </a:rPr>
              <a:t>&lt;SCRIPT&gt;</a:t>
            </a:r>
            <a:r>
              <a:rPr sz="2400" b="1" spc="-85" dirty="0">
                <a:solidFill>
                  <a:srgbClr val="00AFEF"/>
                </a:solidFill>
                <a:latin typeface="한컴산뜻돋움"/>
                <a:cs typeface="한컴산뜻돋움"/>
              </a:rPr>
              <a:t> </a:t>
            </a:r>
            <a:r>
              <a:rPr sz="2400" b="1" spc="-25" dirty="0">
                <a:solidFill>
                  <a:srgbClr val="00AFEF"/>
                </a:solidFill>
                <a:latin typeface="나눔고딕 ExtraBold"/>
                <a:cs typeface="나눔고딕 ExtraBold"/>
              </a:rPr>
              <a:t>태그</a:t>
            </a:r>
            <a:endParaRPr sz="2400" dirty="0">
              <a:latin typeface="나눔고딕 ExtraBold"/>
              <a:cs typeface="나눔고딕 ExtraBold"/>
            </a:endParaRPr>
          </a:p>
          <a:p>
            <a:pPr marL="431800">
              <a:lnSpc>
                <a:spcPct val="100000"/>
              </a:lnSpc>
              <a:spcBef>
                <a:spcPts val="1910"/>
              </a:spcBef>
            </a:pPr>
            <a:r>
              <a:rPr sz="2400" spc="890" dirty="0">
                <a:latin typeface="휴먼아미체"/>
                <a:cs typeface="휴먼아미체"/>
              </a:rPr>
              <a:t>자바스크립트는</a:t>
            </a:r>
            <a:r>
              <a:rPr sz="2400" spc="-440" dirty="0">
                <a:latin typeface="휴먼아미체"/>
                <a:cs typeface="휴먼아미체"/>
              </a:rPr>
              <a:t> </a:t>
            </a:r>
            <a:r>
              <a:rPr sz="2400" spc="1030" dirty="0">
                <a:latin typeface="휴먼아미체"/>
                <a:cs typeface="휴먼아미체"/>
              </a:rPr>
              <a:t>보통</a:t>
            </a:r>
            <a:r>
              <a:rPr sz="2400" spc="-450" dirty="0">
                <a:latin typeface="휴먼아미체"/>
                <a:cs typeface="휴먼아미체"/>
              </a:rPr>
              <a:t> </a:t>
            </a:r>
            <a:r>
              <a:rPr sz="2400" dirty="0">
                <a:latin typeface="한컴산뜻돋움"/>
                <a:cs typeface="한컴산뜻돋움"/>
              </a:rPr>
              <a:t>HTML</a:t>
            </a:r>
            <a:r>
              <a:rPr sz="2400" spc="-100" dirty="0">
                <a:latin typeface="한컴산뜻돋움"/>
                <a:cs typeface="한컴산뜻돋움"/>
              </a:rPr>
              <a:t> </a:t>
            </a:r>
            <a:r>
              <a:rPr sz="2400" spc="900" dirty="0">
                <a:latin typeface="휴먼아미체"/>
                <a:cs typeface="휴먼아미체"/>
              </a:rPr>
              <a:t>문서</a:t>
            </a:r>
            <a:r>
              <a:rPr sz="2400" spc="-450" dirty="0">
                <a:latin typeface="휴먼아미체"/>
                <a:cs typeface="휴먼아미체"/>
              </a:rPr>
              <a:t> </a:t>
            </a:r>
            <a:r>
              <a:rPr sz="2400" spc="585" dirty="0">
                <a:latin typeface="휴먼아미체"/>
                <a:cs typeface="휴먼아미체"/>
              </a:rPr>
              <a:t>안에</a:t>
            </a:r>
            <a:r>
              <a:rPr sz="2400" spc="-450" dirty="0">
                <a:latin typeface="휴먼아미체"/>
                <a:cs typeface="휴먼아미체"/>
              </a:rPr>
              <a:t> </a:t>
            </a:r>
            <a:r>
              <a:rPr sz="2400" spc="960" dirty="0">
                <a:latin typeface="휴먼아미체"/>
                <a:cs typeface="휴먼아미체"/>
              </a:rPr>
              <a:t>스크립트</a:t>
            </a:r>
            <a:r>
              <a:rPr sz="2400" spc="-450" dirty="0">
                <a:latin typeface="휴먼아미체"/>
                <a:cs typeface="휴먼아미체"/>
              </a:rPr>
              <a:t> </a:t>
            </a:r>
            <a:r>
              <a:rPr sz="2400" spc="1030" dirty="0">
                <a:latin typeface="휴먼아미체"/>
                <a:cs typeface="휴먼아미체"/>
              </a:rPr>
              <a:t>소스를</a:t>
            </a:r>
            <a:r>
              <a:rPr sz="2400" spc="-450" dirty="0">
                <a:latin typeface="휴먼아미체"/>
                <a:cs typeface="휴먼아미체"/>
              </a:rPr>
              <a:t> </a:t>
            </a:r>
            <a:r>
              <a:rPr sz="2400" spc="740" dirty="0">
                <a:latin typeface="휴먼아미체"/>
                <a:cs typeface="휴먼아미체"/>
              </a:rPr>
              <a:t>입력하여</a:t>
            </a:r>
            <a:r>
              <a:rPr sz="2400" spc="-440" dirty="0">
                <a:latin typeface="휴먼아미체"/>
                <a:cs typeface="휴먼아미체"/>
              </a:rPr>
              <a:t> </a:t>
            </a:r>
            <a:r>
              <a:rPr sz="2400" spc="580" dirty="0">
                <a:latin typeface="휴먼아미체"/>
                <a:cs typeface="휴먼아미체"/>
              </a:rPr>
              <a:t>사용한다</a:t>
            </a:r>
            <a:r>
              <a:rPr sz="2400" spc="580" dirty="0">
                <a:latin typeface="한컴산뜻돋움"/>
                <a:cs typeface="한컴산뜻돋움"/>
              </a:rPr>
              <a:t>.</a:t>
            </a:r>
            <a:endParaRPr sz="2400" dirty="0">
              <a:latin typeface="한컴산뜻돋움"/>
              <a:cs typeface="한컴산뜻돋움"/>
            </a:endParaRPr>
          </a:p>
          <a:p>
            <a:pPr marL="431800" marR="5080">
              <a:lnSpc>
                <a:spcPct val="100000"/>
              </a:lnSpc>
            </a:pPr>
            <a:r>
              <a:rPr sz="2400" spc="875" dirty="0">
                <a:latin typeface="휴먼아미체"/>
                <a:cs typeface="휴먼아미체"/>
              </a:rPr>
              <a:t>그렇다고</a:t>
            </a:r>
            <a:r>
              <a:rPr sz="2400" spc="-450" dirty="0">
                <a:latin typeface="휴먼아미체"/>
                <a:cs typeface="휴먼아미체"/>
              </a:rPr>
              <a:t> </a:t>
            </a:r>
            <a:r>
              <a:rPr sz="2400" spc="960" dirty="0">
                <a:latin typeface="휴먼아미체"/>
                <a:cs typeface="휴먼아미체"/>
              </a:rPr>
              <a:t>스크립트</a:t>
            </a:r>
            <a:r>
              <a:rPr sz="2400" spc="-440" dirty="0">
                <a:latin typeface="휴먼아미체"/>
                <a:cs typeface="휴먼아미체"/>
              </a:rPr>
              <a:t> </a:t>
            </a:r>
            <a:r>
              <a:rPr sz="2400" spc="1030" dirty="0">
                <a:latin typeface="휴먼아미체"/>
                <a:cs typeface="휴먼아미체"/>
              </a:rPr>
              <a:t>소스를</a:t>
            </a:r>
            <a:r>
              <a:rPr sz="2400" spc="-450" dirty="0">
                <a:latin typeface="휴먼아미체"/>
                <a:cs typeface="휴먼아미체"/>
              </a:rPr>
              <a:t> </a:t>
            </a:r>
            <a:r>
              <a:rPr sz="2400" spc="844" dirty="0">
                <a:latin typeface="휴먼아미체"/>
                <a:cs typeface="휴먼아미체"/>
              </a:rPr>
              <a:t>그냥</a:t>
            </a:r>
            <a:r>
              <a:rPr sz="2400" spc="-450" dirty="0">
                <a:latin typeface="휴먼아미체"/>
                <a:cs typeface="휴먼아미체"/>
              </a:rPr>
              <a:t> </a:t>
            </a:r>
            <a:r>
              <a:rPr sz="2400" dirty="0">
                <a:latin typeface="한컴산뜻돋움"/>
                <a:cs typeface="한컴산뜻돋움"/>
              </a:rPr>
              <a:t>HTML</a:t>
            </a:r>
            <a:r>
              <a:rPr sz="2400" spc="-140" dirty="0">
                <a:latin typeface="한컴산뜻돋움"/>
                <a:cs typeface="한컴산뜻돋움"/>
              </a:rPr>
              <a:t> </a:t>
            </a:r>
            <a:r>
              <a:rPr sz="2400" spc="770" dirty="0">
                <a:latin typeface="휴먼아미체"/>
                <a:cs typeface="휴먼아미체"/>
              </a:rPr>
              <a:t>태그</a:t>
            </a:r>
            <a:r>
              <a:rPr sz="2400" spc="-450" dirty="0">
                <a:latin typeface="휴먼아미체"/>
                <a:cs typeface="휴먼아미체"/>
              </a:rPr>
              <a:t> </a:t>
            </a:r>
            <a:r>
              <a:rPr sz="2400" spc="585" dirty="0">
                <a:latin typeface="휴먼아미체"/>
                <a:cs typeface="휴먼아미체"/>
              </a:rPr>
              <a:t>안에</a:t>
            </a:r>
            <a:r>
              <a:rPr sz="2400" spc="-450" dirty="0">
                <a:latin typeface="휴먼아미체"/>
                <a:cs typeface="휴먼아미체"/>
              </a:rPr>
              <a:t> </a:t>
            </a:r>
            <a:r>
              <a:rPr sz="2400" spc="855" dirty="0">
                <a:latin typeface="휴먼아미체"/>
                <a:cs typeface="휴먼아미체"/>
              </a:rPr>
              <a:t>넣으면</a:t>
            </a:r>
            <a:r>
              <a:rPr sz="2400" spc="-450" dirty="0">
                <a:latin typeface="휴먼아미체"/>
                <a:cs typeface="휴먼아미체"/>
              </a:rPr>
              <a:t> </a:t>
            </a:r>
            <a:r>
              <a:rPr sz="2400" spc="515" dirty="0">
                <a:latin typeface="휴먼아미체"/>
                <a:cs typeface="휴먼아미체"/>
              </a:rPr>
              <a:t>웹</a:t>
            </a:r>
            <a:r>
              <a:rPr sz="2400" spc="-450" dirty="0">
                <a:latin typeface="휴먼아미체"/>
                <a:cs typeface="휴먼아미체"/>
              </a:rPr>
              <a:t> </a:t>
            </a:r>
            <a:r>
              <a:rPr sz="2400" spc="825" dirty="0">
                <a:latin typeface="휴먼아미체"/>
                <a:cs typeface="휴먼아미체"/>
              </a:rPr>
              <a:t>브라우저가</a:t>
            </a:r>
            <a:r>
              <a:rPr sz="2400" spc="-450" dirty="0">
                <a:latin typeface="휴먼아미체"/>
                <a:cs typeface="휴먼아미체"/>
              </a:rPr>
              <a:t> </a:t>
            </a:r>
            <a:r>
              <a:rPr sz="2400" dirty="0">
                <a:latin typeface="한컴산뜻돋움"/>
                <a:cs typeface="한컴산뜻돋움"/>
              </a:rPr>
              <a:t>HTML</a:t>
            </a:r>
            <a:r>
              <a:rPr sz="2400" spc="-100" dirty="0">
                <a:latin typeface="한컴산뜻돋움"/>
                <a:cs typeface="한컴산뜻돋움"/>
              </a:rPr>
              <a:t> </a:t>
            </a:r>
            <a:r>
              <a:rPr sz="2400" spc="760" dirty="0">
                <a:latin typeface="휴먼아미체"/>
                <a:cs typeface="휴먼아미체"/>
              </a:rPr>
              <a:t>태그인지 </a:t>
            </a:r>
            <a:r>
              <a:rPr sz="2400" spc="960" dirty="0">
                <a:latin typeface="휴먼아미체"/>
                <a:cs typeface="휴먼아미체"/>
              </a:rPr>
              <a:t>스크립트</a:t>
            </a:r>
            <a:r>
              <a:rPr sz="2400" spc="-450" dirty="0">
                <a:latin typeface="휴먼아미체"/>
                <a:cs typeface="휴먼아미체"/>
              </a:rPr>
              <a:t> </a:t>
            </a:r>
            <a:r>
              <a:rPr sz="2400" spc="900" dirty="0">
                <a:latin typeface="휴먼아미체"/>
                <a:cs typeface="휴먼아미체"/>
              </a:rPr>
              <a:t>소스인지</a:t>
            </a:r>
            <a:r>
              <a:rPr sz="2400" spc="-434" dirty="0">
                <a:latin typeface="휴먼아미체"/>
                <a:cs typeface="휴먼아미체"/>
              </a:rPr>
              <a:t> </a:t>
            </a:r>
            <a:r>
              <a:rPr sz="2400" spc="819" dirty="0">
                <a:latin typeface="휴먼아미체"/>
                <a:cs typeface="휴먼아미체"/>
              </a:rPr>
              <a:t>구별할</a:t>
            </a:r>
            <a:r>
              <a:rPr sz="2400" spc="-445" dirty="0">
                <a:latin typeface="휴먼아미체"/>
                <a:cs typeface="휴먼아미체"/>
              </a:rPr>
              <a:t> </a:t>
            </a:r>
            <a:r>
              <a:rPr sz="2400" spc="1035" dirty="0">
                <a:latin typeface="휴먼아미체"/>
                <a:cs typeface="휴먼아미체"/>
              </a:rPr>
              <a:t>수</a:t>
            </a:r>
            <a:r>
              <a:rPr sz="2400" spc="-445" dirty="0">
                <a:latin typeface="휴먼아미체"/>
                <a:cs typeface="휴먼아미체"/>
              </a:rPr>
              <a:t> </a:t>
            </a:r>
            <a:r>
              <a:rPr sz="2400" spc="475" dirty="0">
                <a:latin typeface="휴먼아미체"/>
                <a:cs typeface="휴먼아미체"/>
              </a:rPr>
              <a:t>없다</a:t>
            </a:r>
            <a:r>
              <a:rPr sz="2400" spc="475" dirty="0">
                <a:latin typeface="한컴산뜻돋움"/>
                <a:cs typeface="한컴산뜻돋움"/>
              </a:rPr>
              <a:t>.</a:t>
            </a:r>
            <a:r>
              <a:rPr sz="2400" spc="-95" dirty="0">
                <a:latin typeface="한컴산뜻돋움"/>
                <a:cs typeface="한컴산뜻돋움"/>
              </a:rPr>
              <a:t> </a:t>
            </a:r>
            <a:r>
              <a:rPr sz="2400" spc="765" dirty="0">
                <a:latin typeface="휴먼아미체"/>
                <a:cs typeface="휴먼아미체"/>
              </a:rPr>
              <a:t>그래서</a:t>
            </a:r>
            <a:r>
              <a:rPr sz="2400" spc="-445" dirty="0">
                <a:latin typeface="휴먼아미체"/>
                <a:cs typeface="휴먼아미체"/>
              </a:rPr>
              <a:t> </a:t>
            </a:r>
            <a:r>
              <a:rPr sz="2400" spc="960" dirty="0">
                <a:latin typeface="휴먼아미체"/>
                <a:cs typeface="휴먼아미체"/>
              </a:rPr>
              <a:t>스크립트</a:t>
            </a:r>
            <a:r>
              <a:rPr sz="2400" spc="-434" dirty="0">
                <a:latin typeface="휴먼아미체"/>
                <a:cs typeface="휴먼아미체"/>
              </a:rPr>
              <a:t> </a:t>
            </a:r>
            <a:r>
              <a:rPr sz="2400" spc="1030" dirty="0">
                <a:latin typeface="휴먼아미체"/>
                <a:cs typeface="휴먼아미체"/>
              </a:rPr>
              <a:t>소스</a:t>
            </a:r>
            <a:r>
              <a:rPr sz="2400" spc="-450" dirty="0">
                <a:latin typeface="휴먼아미체"/>
                <a:cs typeface="휴먼아미체"/>
              </a:rPr>
              <a:t> </a:t>
            </a:r>
            <a:r>
              <a:rPr sz="2400" spc="1030" dirty="0">
                <a:latin typeface="휴먼아미체"/>
                <a:cs typeface="휴먼아미체"/>
              </a:rPr>
              <a:t>부분은</a:t>
            </a:r>
            <a:r>
              <a:rPr sz="2400" spc="-445" dirty="0">
                <a:latin typeface="휴먼아미체"/>
                <a:cs typeface="휴먼아미체"/>
              </a:rPr>
              <a:t> </a:t>
            </a:r>
            <a:r>
              <a:rPr sz="2400" dirty="0">
                <a:latin typeface="한컴산뜻돋움"/>
                <a:cs typeface="한컴산뜻돋움"/>
              </a:rPr>
              <a:t>&lt;SCRIPT&gt;</a:t>
            </a:r>
            <a:r>
              <a:rPr sz="2400" spc="-70" dirty="0">
                <a:latin typeface="한컴산뜻돋움"/>
                <a:cs typeface="한컴산뜻돋움"/>
              </a:rPr>
              <a:t> </a:t>
            </a:r>
            <a:r>
              <a:rPr sz="2400" spc="710" dirty="0">
                <a:latin typeface="휴먼아미체"/>
                <a:cs typeface="휴먼아미체"/>
              </a:rPr>
              <a:t>태그와</a:t>
            </a:r>
            <a:endParaRPr sz="2400" dirty="0">
              <a:latin typeface="휴먼아미체"/>
              <a:cs typeface="휴먼아미체"/>
            </a:endParaRPr>
          </a:p>
          <a:p>
            <a:pPr marL="431800">
              <a:lnSpc>
                <a:spcPct val="100000"/>
              </a:lnSpc>
            </a:pPr>
            <a:r>
              <a:rPr sz="2400" dirty="0">
                <a:latin typeface="한컴산뜻돋움"/>
                <a:cs typeface="한컴산뜻돋움"/>
              </a:rPr>
              <a:t>&lt;/SCRIPT&gt;</a:t>
            </a:r>
            <a:r>
              <a:rPr sz="2400" spc="-95" dirty="0">
                <a:latin typeface="한컴산뜻돋움"/>
                <a:cs typeface="한컴산뜻돋움"/>
              </a:rPr>
              <a:t> </a:t>
            </a:r>
            <a:r>
              <a:rPr sz="2400" spc="860" dirty="0">
                <a:latin typeface="휴먼아미체"/>
                <a:cs typeface="휴먼아미체"/>
              </a:rPr>
              <a:t>태그로</a:t>
            </a:r>
            <a:r>
              <a:rPr sz="2400" spc="-450" dirty="0">
                <a:latin typeface="휴먼아미체"/>
                <a:cs typeface="휴먼아미체"/>
              </a:rPr>
              <a:t> </a:t>
            </a:r>
            <a:r>
              <a:rPr sz="2400" spc="695" dirty="0">
                <a:latin typeface="휴먼아미체"/>
                <a:cs typeface="휴먼아미체"/>
              </a:rPr>
              <a:t>감싸서</a:t>
            </a:r>
            <a:r>
              <a:rPr sz="2400" spc="-450" dirty="0">
                <a:latin typeface="휴먼아미체"/>
                <a:cs typeface="휴먼아미체"/>
              </a:rPr>
              <a:t> </a:t>
            </a:r>
            <a:r>
              <a:rPr sz="2400" spc="844" dirty="0">
                <a:latin typeface="휴먼아미체"/>
                <a:cs typeface="휴먼아미체"/>
              </a:rPr>
              <a:t>다른</a:t>
            </a:r>
            <a:r>
              <a:rPr sz="2400" spc="-450" dirty="0">
                <a:latin typeface="휴먼아미체"/>
                <a:cs typeface="휴먼아미체"/>
              </a:rPr>
              <a:t> </a:t>
            </a:r>
            <a:r>
              <a:rPr sz="2400" dirty="0">
                <a:latin typeface="한컴산뜻돋움"/>
                <a:cs typeface="한컴산뜻돋움"/>
              </a:rPr>
              <a:t>HTML</a:t>
            </a:r>
            <a:r>
              <a:rPr sz="2400" spc="-100" dirty="0">
                <a:latin typeface="한컴산뜻돋움"/>
                <a:cs typeface="한컴산뜻돋움"/>
              </a:rPr>
              <a:t> </a:t>
            </a:r>
            <a:r>
              <a:rPr sz="2400" spc="735" dirty="0">
                <a:latin typeface="휴먼아미체"/>
                <a:cs typeface="휴먼아미체"/>
              </a:rPr>
              <a:t>태그와</a:t>
            </a:r>
            <a:r>
              <a:rPr sz="2400" spc="-440" dirty="0">
                <a:latin typeface="휴먼아미체"/>
                <a:cs typeface="휴먼아미체"/>
              </a:rPr>
              <a:t> </a:t>
            </a:r>
            <a:r>
              <a:rPr sz="2400" spc="860" dirty="0">
                <a:latin typeface="휴먼아미체"/>
                <a:cs typeface="휴먼아미체"/>
              </a:rPr>
              <a:t>구분해</a:t>
            </a:r>
            <a:r>
              <a:rPr sz="2400" spc="-450" dirty="0">
                <a:latin typeface="휴먼아미체"/>
                <a:cs typeface="휴먼아미체"/>
              </a:rPr>
              <a:t> </a:t>
            </a:r>
            <a:r>
              <a:rPr sz="2400" spc="770" dirty="0">
                <a:latin typeface="휴먼아미체"/>
                <a:cs typeface="휴먼아미체"/>
              </a:rPr>
              <a:t>주게</a:t>
            </a:r>
            <a:r>
              <a:rPr sz="2400" spc="-450" dirty="0">
                <a:latin typeface="휴먼아미체"/>
                <a:cs typeface="휴먼아미체"/>
              </a:rPr>
              <a:t> </a:t>
            </a:r>
            <a:r>
              <a:rPr sz="2400" spc="450" dirty="0">
                <a:latin typeface="휴먼아미체"/>
                <a:cs typeface="휴먼아미체"/>
              </a:rPr>
              <a:t>된다</a:t>
            </a:r>
            <a:r>
              <a:rPr sz="2400" spc="450" dirty="0">
                <a:latin typeface="한컴산뜻돋움"/>
                <a:cs typeface="한컴산뜻돋움"/>
              </a:rPr>
              <a:t>.</a:t>
            </a:r>
            <a:endParaRPr sz="2400" dirty="0">
              <a:latin typeface="한컴산뜻돋움"/>
              <a:cs typeface="한컴산뜻돋움"/>
            </a:endParaRPr>
          </a:p>
          <a:p>
            <a:pPr marL="431800" marR="431165">
              <a:lnSpc>
                <a:spcPct val="100000"/>
              </a:lnSpc>
              <a:spcBef>
                <a:spcPts val="2000"/>
              </a:spcBef>
            </a:pPr>
            <a:r>
              <a:rPr sz="2400" spc="890" dirty="0">
                <a:latin typeface="휴먼아미체"/>
                <a:cs typeface="휴먼아미체"/>
              </a:rPr>
              <a:t>자바스크립트는</a:t>
            </a:r>
            <a:r>
              <a:rPr sz="2400" spc="-440" dirty="0">
                <a:latin typeface="휴먼아미체"/>
                <a:cs typeface="휴먼아미체"/>
              </a:rPr>
              <a:t> </a:t>
            </a:r>
            <a:r>
              <a:rPr sz="2400" dirty="0">
                <a:latin typeface="한컴산뜻돋움"/>
                <a:cs typeface="한컴산뜻돋움"/>
              </a:rPr>
              <a:t>HTML</a:t>
            </a:r>
            <a:r>
              <a:rPr sz="2400" spc="-95" dirty="0">
                <a:latin typeface="한컴산뜻돋움"/>
                <a:cs typeface="한컴산뜻돋움"/>
              </a:rPr>
              <a:t> </a:t>
            </a:r>
            <a:r>
              <a:rPr sz="2400" spc="900" dirty="0">
                <a:latin typeface="휴먼아미체"/>
                <a:cs typeface="휴먼아미체"/>
              </a:rPr>
              <a:t>문서</a:t>
            </a:r>
            <a:r>
              <a:rPr sz="2400" spc="-450" dirty="0">
                <a:latin typeface="휴먼아미체"/>
                <a:cs typeface="휴먼아미체"/>
              </a:rPr>
              <a:t> </a:t>
            </a:r>
            <a:r>
              <a:rPr sz="2400" spc="515" dirty="0">
                <a:latin typeface="휴먼아미체"/>
                <a:cs typeface="휴먼아미체"/>
              </a:rPr>
              <a:t>내에</a:t>
            </a:r>
            <a:r>
              <a:rPr sz="2400" spc="-450" dirty="0">
                <a:latin typeface="휴먼아미체"/>
                <a:cs typeface="휴먼아미체"/>
              </a:rPr>
              <a:t> </a:t>
            </a:r>
            <a:r>
              <a:rPr sz="2400" spc="715" dirty="0">
                <a:latin typeface="휴먼아미체"/>
                <a:cs typeface="휴먼아미체"/>
              </a:rPr>
              <a:t>삽입하지</a:t>
            </a:r>
            <a:r>
              <a:rPr sz="2400" spc="-445" dirty="0">
                <a:latin typeface="휴먼아미체"/>
                <a:cs typeface="휴먼아미체"/>
              </a:rPr>
              <a:t> </a:t>
            </a:r>
            <a:r>
              <a:rPr sz="2400" spc="844" dirty="0">
                <a:latin typeface="휴먼아미체"/>
                <a:cs typeface="휴먼아미체"/>
              </a:rPr>
              <a:t>않고</a:t>
            </a:r>
            <a:r>
              <a:rPr sz="2400" spc="-450" dirty="0">
                <a:latin typeface="휴먼아미체"/>
                <a:cs typeface="휴먼아미체"/>
              </a:rPr>
              <a:t> </a:t>
            </a:r>
            <a:r>
              <a:rPr sz="2400" spc="855" dirty="0">
                <a:latin typeface="휴먼아미체"/>
                <a:cs typeface="휴먼아미체"/>
              </a:rPr>
              <a:t>자바스크립트</a:t>
            </a:r>
            <a:r>
              <a:rPr sz="2400" spc="-440" dirty="0">
                <a:latin typeface="휴먼아미체"/>
                <a:cs typeface="휴먼아미체"/>
              </a:rPr>
              <a:t> </a:t>
            </a:r>
            <a:r>
              <a:rPr sz="2400" spc="819" dirty="0">
                <a:latin typeface="휴먼아미체"/>
                <a:cs typeface="휴먼아미체"/>
              </a:rPr>
              <a:t>파일을</a:t>
            </a:r>
            <a:r>
              <a:rPr sz="2400" spc="-450" dirty="0">
                <a:latin typeface="휴먼아미체"/>
                <a:cs typeface="휴먼아미체"/>
              </a:rPr>
              <a:t> </a:t>
            </a:r>
            <a:r>
              <a:rPr sz="2400" spc="844" dirty="0">
                <a:latin typeface="휴먼아미체"/>
                <a:cs typeface="휴먼아미체"/>
              </a:rPr>
              <a:t>따로</a:t>
            </a:r>
            <a:r>
              <a:rPr sz="2400" spc="-450" dirty="0">
                <a:latin typeface="휴먼아미체"/>
                <a:cs typeface="휴먼아미체"/>
              </a:rPr>
              <a:t> </a:t>
            </a:r>
            <a:r>
              <a:rPr sz="2400" spc="695" dirty="0">
                <a:latin typeface="휴먼아미체"/>
                <a:cs typeface="휴먼아미체"/>
              </a:rPr>
              <a:t>작성하여 </a:t>
            </a:r>
            <a:r>
              <a:rPr sz="2400" spc="825" dirty="0">
                <a:latin typeface="휴먼아미체"/>
                <a:cs typeface="휴먼아미체"/>
              </a:rPr>
              <a:t>사용하기도</a:t>
            </a:r>
            <a:r>
              <a:rPr sz="2400" spc="-445" dirty="0">
                <a:latin typeface="휴먼아미체"/>
                <a:cs typeface="휴먼아미체"/>
              </a:rPr>
              <a:t> </a:t>
            </a:r>
            <a:r>
              <a:rPr sz="2400" spc="425" dirty="0">
                <a:latin typeface="휴먼아미체"/>
                <a:cs typeface="휴먼아미체"/>
              </a:rPr>
              <a:t>한다</a:t>
            </a:r>
            <a:r>
              <a:rPr sz="2400" spc="425" dirty="0">
                <a:latin typeface="한컴산뜻돋움"/>
                <a:cs typeface="한컴산뜻돋움"/>
              </a:rPr>
              <a:t>.</a:t>
            </a:r>
            <a:r>
              <a:rPr sz="2400" spc="-80" dirty="0">
                <a:latin typeface="한컴산뜻돋움"/>
                <a:cs typeface="한컴산뜻돋움"/>
              </a:rPr>
              <a:t> </a:t>
            </a:r>
            <a:r>
              <a:rPr sz="2400" spc="1035" dirty="0">
                <a:latin typeface="휴먼아미체"/>
                <a:cs typeface="휴먼아미체"/>
              </a:rPr>
              <a:t>두</a:t>
            </a:r>
            <a:r>
              <a:rPr sz="2400" spc="-445" dirty="0">
                <a:latin typeface="휴먼아미체"/>
                <a:cs typeface="휴먼아미체"/>
              </a:rPr>
              <a:t> </a:t>
            </a:r>
            <a:r>
              <a:rPr sz="2400" spc="715" dirty="0">
                <a:latin typeface="휴먼아미체"/>
                <a:cs typeface="휴먼아미체"/>
              </a:rPr>
              <a:t>가지</a:t>
            </a:r>
            <a:r>
              <a:rPr sz="2400" spc="-440" dirty="0">
                <a:latin typeface="휴먼아미체"/>
                <a:cs typeface="휴먼아미체"/>
              </a:rPr>
              <a:t> </a:t>
            </a:r>
            <a:r>
              <a:rPr sz="2400" spc="819" dirty="0">
                <a:latin typeface="휴먼아미체"/>
                <a:cs typeface="휴먼아미체"/>
              </a:rPr>
              <a:t>방법을</a:t>
            </a:r>
            <a:r>
              <a:rPr sz="2400" spc="-445" dirty="0">
                <a:latin typeface="휴먼아미체"/>
                <a:cs typeface="휴먼아미체"/>
              </a:rPr>
              <a:t> </a:t>
            </a:r>
            <a:r>
              <a:rPr sz="2400" spc="875" dirty="0">
                <a:latin typeface="휴먼아미체"/>
                <a:cs typeface="휴먼아미체"/>
              </a:rPr>
              <a:t>구분하면</a:t>
            </a:r>
            <a:r>
              <a:rPr sz="2400" spc="-440" dirty="0">
                <a:latin typeface="휴먼아미체"/>
                <a:cs typeface="휴먼아미체"/>
              </a:rPr>
              <a:t> </a:t>
            </a:r>
            <a:r>
              <a:rPr sz="2400" spc="780" dirty="0">
                <a:latin typeface="휴먼아미체"/>
                <a:cs typeface="휴먼아미체"/>
              </a:rPr>
              <a:t>다음과</a:t>
            </a:r>
            <a:r>
              <a:rPr sz="2400" spc="-445" dirty="0">
                <a:latin typeface="휴먼아미체"/>
                <a:cs typeface="휴먼아미체"/>
              </a:rPr>
              <a:t> </a:t>
            </a:r>
            <a:r>
              <a:rPr sz="2400" spc="400" dirty="0">
                <a:latin typeface="휴먼아미체"/>
                <a:cs typeface="휴먼아미체"/>
              </a:rPr>
              <a:t>같다</a:t>
            </a:r>
            <a:r>
              <a:rPr sz="2400" spc="400" dirty="0">
                <a:latin typeface="한컴산뜻돋움"/>
                <a:cs typeface="한컴산뜻돋움"/>
              </a:rPr>
              <a:t>.</a:t>
            </a:r>
            <a:endParaRPr sz="2400" dirty="0">
              <a:latin typeface="한컴산뜻돋움"/>
              <a:cs typeface="한컴산뜻돋움"/>
            </a:endParaRPr>
          </a:p>
        </p:txBody>
      </p:sp>
      <p:pic>
        <p:nvPicPr>
          <p:cNvPr id="5" name="object 5"/>
          <p:cNvPicPr/>
          <p:nvPr/>
        </p:nvPicPr>
        <p:blipFill>
          <a:blip r:embed="rId3" cstate="print"/>
          <a:stretch>
            <a:fillRect/>
          </a:stretch>
        </p:blipFill>
        <p:spPr>
          <a:xfrm>
            <a:off x="664463" y="3232404"/>
            <a:ext cx="233172" cy="231648"/>
          </a:xfrm>
          <a:prstGeom prst="rect">
            <a:avLst/>
          </a:prstGeom>
        </p:spPr>
      </p:pic>
      <p:grpSp>
        <p:nvGrpSpPr>
          <p:cNvPr id="6" name="object 6"/>
          <p:cNvGrpSpPr/>
          <p:nvPr/>
        </p:nvGrpSpPr>
        <p:grpSpPr>
          <a:xfrm>
            <a:off x="927861" y="3957578"/>
            <a:ext cx="6386830" cy="2900680"/>
            <a:chOff x="927861" y="3957578"/>
            <a:chExt cx="6386830" cy="2900680"/>
          </a:xfrm>
        </p:grpSpPr>
        <p:pic>
          <p:nvPicPr>
            <p:cNvPr id="7" name="object 7"/>
            <p:cNvPicPr/>
            <p:nvPr/>
          </p:nvPicPr>
          <p:blipFill>
            <a:blip r:embed="rId4" cstate="print"/>
            <a:stretch>
              <a:fillRect/>
            </a:stretch>
          </p:blipFill>
          <p:spPr>
            <a:xfrm>
              <a:off x="1025651" y="5887211"/>
              <a:ext cx="6288989" cy="970788"/>
            </a:xfrm>
            <a:prstGeom prst="rect">
              <a:avLst/>
            </a:prstGeom>
          </p:spPr>
        </p:pic>
        <p:pic>
          <p:nvPicPr>
            <p:cNvPr id="8" name="object 8"/>
            <p:cNvPicPr/>
            <p:nvPr/>
          </p:nvPicPr>
          <p:blipFill>
            <a:blip r:embed="rId5" cstate="print"/>
            <a:stretch>
              <a:fillRect/>
            </a:stretch>
          </p:blipFill>
          <p:spPr>
            <a:xfrm>
              <a:off x="1089659" y="6291071"/>
              <a:ext cx="3709415" cy="245859"/>
            </a:xfrm>
            <a:prstGeom prst="rect">
              <a:avLst/>
            </a:prstGeom>
          </p:spPr>
        </p:pic>
        <p:sp>
          <p:nvSpPr>
            <p:cNvPr id="9" name="object 9"/>
            <p:cNvSpPr/>
            <p:nvPr/>
          </p:nvSpPr>
          <p:spPr>
            <a:xfrm>
              <a:off x="934211" y="3963928"/>
              <a:ext cx="4048125" cy="2327275"/>
            </a:xfrm>
            <a:custGeom>
              <a:avLst/>
              <a:gdLst/>
              <a:ahLst/>
              <a:cxnLst/>
              <a:rect l="l" t="t" r="r" b="b"/>
              <a:pathLst>
                <a:path w="4048125" h="2327275">
                  <a:moveTo>
                    <a:pt x="3921150" y="0"/>
                  </a:moveTo>
                  <a:lnTo>
                    <a:pt x="126593" y="0"/>
                  </a:lnTo>
                  <a:lnTo>
                    <a:pt x="77318" y="9948"/>
                  </a:lnTo>
                  <a:lnTo>
                    <a:pt x="37079" y="37079"/>
                  </a:lnTo>
                  <a:lnTo>
                    <a:pt x="9948" y="77318"/>
                  </a:lnTo>
                  <a:lnTo>
                    <a:pt x="0" y="126593"/>
                  </a:lnTo>
                  <a:lnTo>
                    <a:pt x="0" y="2200541"/>
                  </a:lnTo>
                  <a:lnTo>
                    <a:pt x="9948" y="2249824"/>
                  </a:lnTo>
                  <a:lnTo>
                    <a:pt x="37079" y="2290067"/>
                  </a:lnTo>
                  <a:lnTo>
                    <a:pt x="77318" y="2317199"/>
                  </a:lnTo>
                  <a:lnTo>
                    <a:pt x="126593" y="2327147"/>
                  </a:lnTo>
                  <a:lnTo>
                    <a:pt x="3921150" y="2327147"/>
                  </a:lnTo>
                  <a:lnTo>
                    <a:pt x="3970425" y="2317199"/>
                  </a:lnTo>
                  <a:lnTo>
                    <a:pt x="4010664" y="2290067"/>
                  </a:lnTo>
                  <a:lnTo>
                    <a:pt x="4037795" y="2249824"/>
                  </a:lnTo>
                  <a:lnTo>
                    <a:pt x="4047744" y="2200541"/>
                  </a:lnTo>
                  <a:lnTo>
                    <a:pt x="4047744" y="126593"/>
                  </a:lnTo>
                  <a:lnTo>
                    <a:pt x="4037795" y="77318"/>
                  </a:lnTo>
                  <a:lnTo>
                    <a:pt x="4010664" y="37079"/>
                  </a:lnTo>
                  <a:lnTo>
                    <a:pt x="3970425" y="9948"/>
                  </a:lnTo>
                  <a:lnTo>
                    <a:pt x="3921150" y="0"/>
                  </a:lnTo>
                  <a:close/>
                </a:path>
              </a:pathLst>
            </a:custGeom>
            <a:solidFill>
              <a:srgbClr val="FFFFFF"/>
            </a:solidFill>
          </p:spPr>
          <p:txBody>
            <a:bodyPr wrap="square" lIns="0" tIns="0" rIns="0" bIns="0" rtlCol="0"/>
            <a:lstStyle/>
            <a:p>
              <a:endParaRPr/>
            </a:p>
          </p:txBody>
        </p:sp>
        <p:sp>
          <p:nvSpPr>
            <p:cNvPr id="10" name="object 10"/>
            <p:cNvSpPr/>
            <p:nvPr/>
          </p:nvSpPr>
          <p:spPr>
            <a:xfrm>
              <a:off x="934211" y="3963928"/>
              <a:ext cx="4048125" cy="2327275"/>
            </a:xfrm>
            <a:custGeom>
              <a:avLst/>
              <a:gdLst/>
              <a:ahLst/>
              <a:cxnLst/>
              <a:rect l="l" t="t" r="r" b="b"/>
              <a:pathLst>
                <a:path w="4048125" h="2327275">
                  <a:moveTo>
                    <a:pt x="0" y="126593"/>
                  </a:moveTo>
                  <a:lnTo>
                    <a:pt x="9948" y="77318"/>
                  </a:lnTo>
                  <a:lnTo>
                    <a:pt x="37079" y="37079"/>
                  </a:lnTo>
                  <a:lnTo>
                    <a:pt x="77318" y="9948"/>
                  </a:lnTo>
                  <a:lnTo>
                    <a:pt x="126593" y="0"/>
                  </a:lnTo>
                  <a:lnTo>
                    <a:pt x="3921150" y="0"/>
                  </a:lnTo>
                  <a:lnTo>
                    <a:pt x="3970425" y="9948"/>
                  </a:lnTo>
                  <a:lnTo>
                    <a:pt x="4010664" y="37079"/>
                  </a:lnTo>
                  <a:lnTo>
                    <a:pt x="4037795" y="77318"/>
                  </a:lnTo>
                  <a:lnTo>
                    <a:pt x="4047744" y="126593"/>
                  </a:lnTo>
                  <a:lnTo>
                    <a:pt x="4047744" y="2200541"/>
                  </a:lnTo>
                  <a:lnTo>
                    <a:pt x="4037795" y="2249824"/>
                  </a:lnTo>
                  <a:lnTo>
                    <a:pt x="4010664" y="2290067"/>
                  </a:lnTo>
                  <a:lnTo>
                    <a:pt x="3970425" y="2317199"/>
                  </a:lnTo>
                  <a:lnTo>
                    <a:pt x="3921150" y="2327147"/>
                  </a:lnTo>
                  <a:lnTo>
                    <a:pt x="126593" y="2327147"/>
                  </a:lnTo>
                  <a:lnTo>
                    <a:pt x="77318" y="2317199"/>
                  </a:lnTo>
                  <a:lnTo>
                    <a:pt x="37079" y="2290067"/>
                  </a:lnTo>
                  <a:lnTo>
                    <a:pt x="9948" y="2249824"/>
                  </a:lnTo>
                  <a:lnTo>
                    <a:pt x="0" y="2200541"/>
                  </a:lnTo>
                  <a:lnTo>
                    <a:pt x="0" y="126593"/>
                  </a:lnTo>
                  <a:close/>
                </a:path>
              </a:pathLst>
            </a:custGeom>
            <a:ln w="12191">
              <a:solidFill>
                <a:srgbClr val="929292"/>
              </a:solidFill>
            </a:ln>
          </p:spPr>
          <p:txBody>
            <a:bodyPr wrap="square" lIns="0" tIns="0" rIns="0" bIns="0" rtlCol="0"/>
            <a:lstStyle/>
            <a:p>
              <a:endParaRPr/>
            </a:p>
          </p:txBody>
        </p:sp>
        <p:sp>
          <p:nvSpPr>
            <p:cNvPr id="11" name="object 11"/>
            <p:cNvSpPr/>
            <p:nvPr/>
          </p:nvSpPr>
          <p:spPr>
            <a:xfrm>
              <a:off x="1014983" y="4047742"/>
              <a:ext cx="3886200" cy="754380"/>
            </a:xfrm>
            <a:custGeom>
              <a:avLst/>
              <a:gdLst/>
              <a:ahLst/>
              <a:cxnLst/>
              <a:rect l="l" t="t" r="r" b="b"/>
              <a:pathLst>
                <a:path w="3886200" h="754379">
                  <a:moveTo>
                    <a:pt x="3824897" y="0"/>
                  </a:moveTo>
                  <a:lnTo>
                    <a:pt x="61302" y="0"/>
                  </a:lnTo>
                  <a:lnTo>
                    <a:pt x="37440" y="4817"/>
                  </a:lnTo>
                  <a:lnTo>
                    <a:pt x="17954" y="17954"/>
                  </a:lnTo>
                  <a:lnTo>
                    <a:pt x="4817" y="37440"/>
                  </a:lnTo>
                  <a:lnTo>
                    <a:pt x="0" y="61302"/>
                  </a:lnTo>
                  <a:lnTo>
                    <a:pt x="0" y="693077"/>
                  </a:lnTo>
                  <a:lnTo>
                    <a:pt x="4817" y="716939"/>
                  </a:lnTo>
                  <a:lnTo>
                    <a:pt x="17954" y="736425"/>
                  </a:lnTo>
                  <a:lnTo>
                    <a:pt x="37440" y="749562"/>
                  </a:lnTo>
                  <a:lnTo>
                    <a:pt x="61302" y="754380"/>
                  </a:lnTo>
                  <a:lnTo>
                    <a:pt x="3824897" y="754380"/>
                  </a:lnTo>
                  <a:lnTo>
                    <a:pt x="3848759" y="749562"/>
                  </a:lnTo>
                  <a:lnTo>
                    <a:pt x="3868245" y="736425"/>
                  </a:lnTo>
                  <a:lnTo>
                    <a:pt x="3881382" y="716939"/>
                  </a:lnTo>
                  <a:lnTo>
                    <a:pt x="3886200" y="693077"/>
                  </a:lnTo>
                  <a:lnTo>
                    <a:pt x="3886200" y="61302"/>
                  </a:lnTo>
                  <a:lnTo>
                    <a:pt x="3881382" y="37440"/>
                  </a:lnTo>
                  <a:lnTo>
                    <a:pt x="3868245" y="17954"/>
                  </a:lnTo>
                  <a:lnTo>
                    <a:pt x="3848759" y="4817"/>
                  </a:lnTo>
                  <a:lnTo>
                    <a:pt x="3824897" y="0"/>
                  </a:lnTo>
                  <a:close/>
                </a:path>
              </a:pathLst>
            </a:custGeom>
            <a:solidFill>
              <a:srgbClr val="006FC0"/>
            </a:solidFill>
          </p:spPr>
          <p:txBody>
            <a:bodyPr wrap="square" lIns="0" tIns="0" rIns="0" bIns="0" rtlCol="0"/>
            <a:lstStyle/>
            <a:p>
              <a:endParaRPr/>
            </a:p>
          </p:txBody>
        </p:sp>
        <p:pic>
          <p:nvPicPr>
            <p:cNvPr id="12" name="object 12"/>
            <p:cNvPicPr/>
            <p:nvPr/>
          </p:nvPicPr>
          <p:blipFill>
            <a:blip r:embed="rId6" cstate="print"/>
            <a:stretch>
              <a:fillRect/>
            </a:stretch>
          </p:blipFill>
          <p:spPr>
            <a:xfrm>
              <a:off x="1536191" y="3994416"/>
              <a:ext cx="1469135" cy="1054595"/>
            </a:xfrm>
            <a:prstGeom prst="rect">
              <a:avLst/>
            </a:prstGeom>
          </p:spPr>
        </p:pic>
        <p:pic>
          <p:nvPicPr>
            <p:cNvPr id="13" name="object 13"/>
            <p:cNvPicPr/>
            <p:nvPr/>
          </p:nvPicPr>
          <p:blipFill>
            <a:blip r:embed="rId7" cstate="print"/>
            <a:stretch>
              <a:fillRect/>
            </a:stretch>
          </p:blipFill>
          <p:spPr>
            <a:xfrm>
              <a:off x="2511551" y="4116323"/>
              <a:ext cx="1804415" cy="838199"/>
            </a:xfrm>
            <a:prstGeom prst="rect">
              <a:avLst/>
            </a:prstGeom>
          </p:spPr>
        </p:pic>
      </p:grpSp>
      <p:sp>
        <p:nvSpPr>
          <p:cNvPr id="14" name="object 14"/>
          <p:cNvSpPr txBox="1"/>
          <p:nvPr/>
        </p:nvSpPr>
        <p:spPr>
          <a:xfrm>
            <a:off x="1208632" y="4112667"/>
            <a:ext cx="3303904" cy="1968500"/>
          </a:xfrm>
          <a:prstGeom prst="rect">
            <a:avLst/>
          </a:prstGeom>
        </p:spPr>
        <p:txBody>
          <a:bodyPr vert="horz" wrap="square" lIns="0" tIns="12700" rIns="0" bIns="0" rtlCol="0">
            <a:spAutoFit/>
          </a:bodyPr>
          <a:lstStyle/>
          <a:p>
            <a:pPr marL="667385">
              <a:lnSpc>
                <a:spcPct val="100000"/>
              </a:lnSpc>
              <a:spcBef>
                <a:spcPts val="100"/>
              </a:spcBef>
            </a:pPr>
            <a:r>
              <a:rPr sz="3600" b="1" spc="-210" dirty="0">
                <a:solidFill>
                  <a:srgbClr val="FFFF00"/>
                </a:solidFill>
                <a:latin typeface="나눔고딕 ExtraBold"/>
                <a:cs typeface="나눔고딕 ExtraBold"/>
              </a:rPr>
              <a:t>내부</a:t>
            </a:r>
            <a:r>
              <a:rPr sz="3600" b="1" spc="-380" dirty="0">
                <a:solidFill>
                  <a:srgbClr val="FFFF00"/>
                </a:solidFill>
                <a:latin typeface="나눔고딕 ExtraBold"/>
                <a:cs typeface="나눔고딕 ExtraBold"/>
              </a:rPr>
              <a:t> </a:t>
            </a:r>
            <a:r>
              <a:rPr sz="2800" spc="1105" dirty="0">
                <a:solidFill>
                  <a:srgbClr val="FFFFFF"/>
                </a:solidFill>
                <a:latin typeface="휴먼아미체"/>
                <a:cs typeface="휴먼아미체"/>
              </a:rPr>
              <a:t>스크립트</a:t>
            </a:r>
            <a:endParaRPr sz="2800" dirty="0">
              <a:latin typeface="휴먼아미체"/>
              <a:cs typeface="휴먼아미체"/>
            </a:endParaRPr>
          </a:p>
          <a:p>
            <a:pPr marL="12700">
              <a:lnSpc>
                <a:spcPct val="100000"/>
              </a:lnSpc>
              <a:spcBef>
                <a:spcPts val="2335"/>
              </a:spcBef>
            </a:pPr>
            <a:r>
              <a:rPr sz="2400" spc="960" dirty="0">
                <a:solidFill>
                  <a:srgbClr val="006FC0"/>
                </a:solidFill>
                <a:latin typeface="휴먼아미체"/>
                <a:cs typeface="휴먼아미체"/>
              </a:rPr>
              <a:t>스크립트</a:t>
            </a:r>
            <a:r>
              <a:rPr sz="2400" spc="-445" dirty="0">
                <a:solidFill>
                  <a:srgbClr val="006FC0"/>
                </a:solidFill>
                <a:latin typeface="휴먼아미체"/>
                <a:cs typeface="휴먼아미체"/>
              </a:rPr>
              <a:t> </a:t>
            </a:r>
            <a:r>
              <a:rPr sz="2400" spc="1005" dirty="0">
                <a:solidFill>
                  <a:srgbClr val="006FC0"/>
                </a:solidFill>
                <a:latin typeface="휴먼아미체"/>
                <a:cs typeface="휴먼아미체"/>
              </a:rPr>
              <a:t>소스를</a:t>
            </a:r>
            <a:endParaRPr sz="2400" dirty="0">
              <a:latin typeface="휴먼아미체"/>
              <a:cs typeface="휴먼아미체"/>
            </a:endParaRPr>
          </a:p>
          <a:p>
            <a:pPr marL="12700" marR="5080">
              <a:lnSpc>
                <a:spcPct val="100000"/>
              </a:lnSpc>
            </a:pPr>
            <a:r>
              <a:rPr sz="2400" dirty="0">
                <a:solidFill>
                  <a:srgbClr val="006FC0"/>
                </a:solidFill>
                <a:latin typeface="한컴산뜻돋움"/>
                <a:cs typeface="한컴산뜻돋움"/>
              </a:rPr>
              <a:t>HTML</a:t>
            </a:r>
            <a:r>
              <a:rPr sz="2400" spc="-135" dirty="0">
                <a:solidFill>
                  <a:srgbClr val="006FC0"/>
                </a:solidFill>
                <a:latin typeface="한컴산뜻돋움"/>
                <a:cs typeface="한컴산뜻돋움"/>
              </a:rPr>
              <a:t> </a:t>
            </a:r>
            <a:r>
              <a:rPr sz="2400" spc="900" dirty="0">
                <a:solidFill>
                  <a:srgbClr val="006FC0"/>
                </a:solidFill>
                <a:latin typeface="휴먼아미체"/>
                <a:cs typeface="휴먼아미체"/>
              </a:rPr>
              <a:t>문서</a:t>
            </a:r>
            <a:r>
              <a:rPr sz="2400" spc="-450" dirty="0">
                <a:solidFill>
                  <a:srgbClr val="006FC0"/>
                </a:solidFill>
                <a:latin typeface="휴먼아미체"/>
                <a:cs typeface="휴먼아미체"/>
              </a:rPr>
              <a:t> </a:t>
            </a:r>
            <a:r>
              <a:rPr sz="2400" spc="585" dirty="0">
                <a:solidFill>
                  <a:srgbClr val="006FC0"/>
                </a:solidFill>
                <a:latin typeface="휴먼아미체"/>
                <a:cs typeface="휴먼아미체"/>
              </a:rPr>
              <a:t>안에</a:t>
            </a:r>
            <a:r>
              <a:rPr sz="2400" spc="-450" dirty="0">
                <a:solidFill>
                  <a:srgbClr val="006FC0"/>
                </a:solidFill>
                <a:latin typeface="휴먼아미체"/>
                <a:cs typeface="휴먼아미체"/>
              </a:rPr>
              <a:t> </a:t>
            </a:r>
            <a:r>
              <a:rPr sz="2400" spc="1030" dirty="0">
                <a:solidFill>
                  <a:srgbClr val="006FC0"/>
                </a:solidFill>
                <a:latin typeface="휴먼아미체"/>
                <a:cs typeface="휴먼아미체"/>
              </a:rPr>
              <a:t>모두</a:t>
            </a:r>
            <a:r>
              <a:rPr sz="2400" spc="-450" dirty="0">
                <a:solidFill>
                  <a:srgbClr val="006FC0"/>
                </a:solidFill>
                <a:latin typeface="휴먼아미체"/>
                <a:cs typeface="휴먼아미체"/>
              </a:rPr>
              <a:t> </a:t>
            </a:r>
            <a:r>
              <a:rPr sz="2400" spc="875" dirty="0">
                <a:solidFill>
                  <a:srgbClr val="006FC0"/>
                </a:solidFill>
                <a:latin typeface="휴먼아미체"/>
                <a:cs typeface="휴먼아미체"/>
              </a:rPr>
              <a:t>넣는 경우</a:t>
            </a:r>
            <a:endParaRPr sz="2400" dirty="0">
              <a:latin typeface="휴먼아미체"/>
              <a:cs typeface="휴먼아미체"/>
            </a:endParaRPr>
          </a:p>
        </p:txBody>
      </p:sp>
      <p:grpSp>
        <p:nvGrpSpPr>
          <p:cNvPr id="15" name="object 15"/>
          <p:cNvGrpSpPr/>
          <p:nvPr/>
        </p:nvGrpSpPr>
        <p:grpSpPr>
          <a:xfrm>
            <a:off x="5219700" y="3957833"/>
            <a:ext cx="6385560" cy="2900680"/>
            <a:chOff x="5219700" y="3957833"/>
            <a:chExt cx="6385560" cy="2900680"/>
          </a:xfrm>
        </p:grpSpPr>
        <p:pic>
          <p:nvPicPr>
            <p:cNvPr id="16" name="object 16"/>
            <p:cNvPicPr/>
            <p:nvPr/>
          </p:nvPicPr>
          <p:blipFill>
            <a:blip r:embed="rId8" cstate="print"/>
            <a:stretch>
              <a:fillRect/>
            </a:stretch>
          </p:blipFill>
          <p:spPr>
            <a:xfrm>
              <a:off x="5315711" y="5887212"/>
              <a:ext cx="6288989" cy="970788"/>
            </a:xfrm>
            <a:prstGeom prst="rect">
              <a:avLst/>
            </a:prstGeom>
          </p:spPr>
        </p:pic>
        <p:pic>
          <p:nvPicPr>
            <p:cNvPr id="17" name="object 17"/>
            <p:cNvPicPr/>
            <p:nvPr/>
          </p:nvPicPr>
          <p:blipFill>
            <a:blip r:embed="rId5" cstate="print"/>
            <a:stretch>
              <a:fillRect/>
            </a:stretch>
          </p:blipFill>
          <p:spPr>
            <a:xfrm>
              <a:off x="5381244" y="6291072"/>
              <a:ext cx="3707891" cy="245859"/>
            </a:xfrm>
            <a:prstGeom prst="rect">
              <a:avLst/>
            </a:prstGeom>
          </p:spPr>
        </p:pic>
        <p:sp>
          <p:nvSpPr>
            <p:cNvPr id="18" name="object 18"/>
            <p:cNvSpPr/>
            <p:nvPr/>
          </p:nvSpPr>
          <p:spPr>
            <a:xfrm>
              <a:off x="5225795" y="3963929"/>
              <a:ext cx="4048125" cy="2327275"/>
            </a:xfrm>
            <a:custGeom>
              <a:avLst/>
              <a:gdLst/>
              <a:ahLst/>
              <a:cxnLst/>
              <a:rect l="l" t="t" r="r" b="b"/>
              <a:pathLst>
                <a:path w="4048125" h="2327275">
                  <a:moveTo>
                    <a:pt x="3921150" y="0"/>
                  </a:moveTo>
                  <a:lnTo>
                    <a:pt x="126593" y="0"/>
                  </a:lnTo>
                  <a:lnTo>
                    <a:pt x="77318" y="9948"/>
                  </a:lnTo>
                  <a:lnTo>
                    <a:pt x="37079" y="37079"/>
                  </a:lnTo>
                  <a:lnTo>
                    <a:pt x="9948" y="77318"/>
                  </a:lnTo>
                  <a:lnTo>
                    <a:pt x="0" y="126593"/>
                  </a:lnTo>
                  <a:lnTo>
                    <a:pt x="0" y="2200541"/>
                  </a:lnTo>
                  <a:lnTo>
                    <a:pt x="9948" y="2249824"/>
                  </a:lnTo>
                  <a:lnTo>
                    <a:pt x="37079" y="2290067"/>
                  </a:lnTo>
                  <a:lnTo>
                    <a:pt x="77318" y="2317199"/>
                  </a:lnTo>
                  <a:lnTo>
                    <a:pt x="126593" y="2327147"/>
                  </a:lnTo>
                  <a:lnTo>
                    <a:pt x="3921150" y="2327147"/>
                  </a:lnTo>
                  <a:lnTo>
                    <a:pt x="3970425" y="2317199"/>
                  </a:lnTo>
                  <a:lnTo>
                    <a:pt x="4010664" y="2290067"/>
                  </a:lnTo>
                  <a:lnTo>
                    <a:pt x="4037795" y="2249824"/>
                  </a:lnTo>
                  <a:lnTo>
                    <a:pt x="4047744" y="2200541"/>
                  </a:lnTo>
                  <a:lnTo>
                    <a:pt x="4047744" y="126593"/>
                  </a:lnTo>
                  <a:lnTo>
                    <a:pt x="4037795" y="77318"/>
                  </a:lnTo>
                  <a:lnTo>
                    <a:pt x="4010664" y="37079"/>
                  </a:lnTo>
                  <a:lnTo>
                    <a:pt x="3970425" y="9948"/>
                  </a:lnTo>
                  <a:lnTo>
                    <a:pt x="3921150" y="0"/>
                  </a:lnTo>
                  <a:close/>
                </a:path>
              </a:pathLst>
            </a:custGeom>
            <a:solidFill>
              <a:srgbClr val="FFFFFF"/>
            </a:solidFill>
          </p:spPr>
          <p:txBody>
            <a:bodyPr wrap="square" lIns="0" tIns="0" rIns="0" bIns="0" rtlCol="0"/>
            <a:lstStyle/>
            <a:p>
              <a:endParaRPr/>
            </a:p>
          </p:txBody>
        </p:sp>
        <p:sp>
          <p:nvSpPr>
            <p:cNvPr id="19" name="object 19"/>
            <p:cNvSpPr/>
            <p:nvPr/>
          </p:nvSpPr>
          <p:spPr>
            <a:xfrm>
              <a:off x="5225795" y="3963929"/>
              <a:ext cx="4048125" cy="2327275"/>
            </a:xfrm>
            <a:custGeom>
              <a:avLst/>
              <a:gdLst/>
              <a:ahLst/>
              <a:cxnLst/>
              <a:rect l="l" t="t" r="r" b="b"/>
              <a:pathLst>
                <a:path w="4048125" h="2327275">
                  <a:moveTo>
                    <a:pt x="0" y="126593"/>
                  </a:moveTo>
                  <a:lnTo>
                    <a:pt x="9948" y="77318"/>
                  </a:lnTo>
                  <a:lnTo>
                    <a:pt x="37079" y="37079"/>
                  </a:lnTo>
                  <a:lnTo>
                    <a:pt x="77318" y="9948"/>
                  </a:lnTo>
                  <a:lnTo>
                    <a:pt x="126593" y="0"/>
                  </a:lnTo>
                  <a:lnTo>
                    <a:pt x="3921150" y="0"/>
                  </a:lnTo>
                  <a:lnTo>
                    <a:pt x="3970425" y="9948"/>
                  </a:lnTo>
                  <a:lnTo>
                    <a:pt x="4010664" y="37079"/>
                  </a:lnTo>
                  <a:lnTo>
                    <a:pt x="4037795" y="77318"/>
                  </a:lnTo>
                  <a:lnTo>
                    <a:pt x="4047744" y="126593"/>
                  </a:lnTo>
                  <a:lnTo>
                    <a:pt x="4047744" y="2200541"/>
                  </a:lnTo>
                  <a:lnTo>
                    <a:pt x="4037795" y="2249824"/>
                  </a:lnTo>
                  <a:lnTo>
                    <a:pt x="4010664" y="2290067"/>
                  </a:lnTo>
                  <a:lnTo>
                    <a:pt x="3970425" y="2317199"/>
                  </a:lnTo>
                  <a:lnTo>
                    <a:pt x="3921150" y="2327147"/>
                  </a:lnTo>
                  <a:lnTo>
                    <a:pt x="126593" y="2327147"/>
                  </a:lnTo>
                  <a:lnTo>
                    <a:pt x="77318" y="2317199"/>
                  </a:lnTo>
                  <a:lnTo>
                    <a:pt x="37079" y="2290067"/>
                  </a:lnTo>
                  <a:lnTo>
                    <a:pt x="9948" y="2249824"/>
                  </a:lnTo>
                  <a:lnTo>
                    <a:pt x="0" y="2200541"/>
                  </a:lnTo>
                  <a:lnTo>
                    <a:pt x="0" y="126593"/>
                  </a:lnTo>
                  <a:close/>
                </a:path>
              </a:pathLst>
            </a:custGeom>
            <a:ln w="12191">
              <a:solidFill>
                <a:srgbClr val="929292"/>
              </a:solidFill>
            </a:ln>
          </p:spPr>
          <p:txBody>
            <a:bodyPr wrap="square" lIns="0" tIns="0" rIns="0" bIns="0" rtlCol="0"/>
            <a:lstStyle/>
            <a:p>
              <a:endParaRPr/>
            </a:p>
          </p:txBody>
        </p:sp>
        <p:sp>
          <p:nvSpPr>
            <p:cNvPr id="20" name="object 20"/>
            <p:cNvSpPr/>
            <p:nvPr/>
          </p:nvSpPr>
          <p:spPr>
            <a:xfrm>
              <a:off x="5305043" y="4047741"/>
              <a:ext cx="3888104" cy="754380"/>
            </a:xfrm>
            <a:custGeom>
              <a:avLst/>
              <a:gdLst/>
              <a:ahLst/>
              <a:cxnLst/>
              <a:rect l="l" t="t" r="r" b="b"/>
              <a:pathLst>
                <a:path w="3888104" h="754379">
                  <a:moveTo>
                    <a:pt x="3826421" y="0"/>
                  </a:moveTo>
                  <a:lnTo>
                    <a:pt x="61302" y="0"/>
                  </a:lnTo>
                  <a:lnTo>
                    <a:pt x="37440" y="4817"/>
                  </a:lnTo>
                  <a:lnTo>
                    <a:pt x="17954" y="17954"/>
                  </a:lnTo>
                  <a:lnTo>
                    <a:pt x="4817" y="37440"/>
                  </a:lnTo>
                  <a:lnTo>
                    <a:pt x="0" y="61302"/>
                  </a:lnTo>
                  <a:lnTo>
                    <a:pt x="0" y="693077"/>
                  </a:lnTo>
                  <a:lnTo>
                    <a:pt x="4817" y="716939"/>
                  </a:lnTo>
                  <a:lnTo>
                    <a:pt x="17954" y="736425"/>
                  </a:lnTo>
                  <a:lnTo>
                    <a:pt x="37440" y="749562"/>
                  </a:lnTo>
                  <a:lnTo>
                    <a:pt x="61302" y="754380"/>
                  </a:lnTo>
                  <a:lnTo>
                    <a:pt x="3826421" y="754380"/>
                  </a:lnTo>
                  <a:lnTo>
                    <a:pt x="3850283" y="749562"/>
                  </a:lnTo>
                  <a:lnTo>
                    <a:pt x="3869769" y="736425"/>
                  </a:lnTo>
                  <a:lnTo>
                    <a:pt x="3882906" y="716939"/>
                  </a:lnTo>
                  <a:lnTo>
                    <a:pt x="3887724" y="693077"/>
                  </a:lnTo>
                  <a:lnTo>
                    <a:pt x="3887724" y="61302"/>
                  </a:lnTo>
                  <a:lnTo>
                    <a:pt x="3882906" y="37440"/>
                  </a:lnTo>
                  <a:lnTo>
                    <a:pt x="3869769" y="17954"/>
                  </a:lnTo>
                  <a:lnTo>
                    <a:pt x="3850283" y="4817"/>
                  </a:lnTo>
                  <a:lnTo>
                    <a:pt x="3826421" y="0"/>
                  </a:lnTo>
                  <a:close/>
                </a:path>
              </a:pathLst>
            </a:custGeom>
            <a:solidFill>
              <a:srgbClr val="006FC0"/>
            </a:solidFill>
          </p:spPr>
          <p:txBody>
            <a:bodyPr wrap="square" lIns="0" tIns="0" rIns="0" bIns="0" rtlCol="0"/>
            <a:lstStyle/>
            <a:p>
              <a:endParaRPr/>
            </a:p>
          </p:txBody>
        </p:sp>
        <p:pic>
          <p:nvPicPr>
            <p:cNvPr id="21" name="object 21"/>
            <p:cNvPicPr/>
            <p:nvPr/>
          </p:nvPicPr>
          <p:blipFill>
            <a:blip r:embed="rId9" cstate="print"/>
            <a:stretch>
              <a:fillRect/>
            </a:stretch>
          </p:blipFill>
          <p:spPr>
            <a:xfrm>
              <a:off x="5827776" y="3994416"/>
              <a:ext cx="1469135" cy="1054595"/>
            </a:xfrm>
            <a:prstGeom prst="rect">
              <a:avLst/>
            </a:prstGeom>
          </p:spPr>
        </p:pic>
        <p:pic>
          <p:nvPicPr>
            <p:cNvPr id="22" name="object 22"/>
            <p:cNvPicPr/>
            <p:nvPr/>
          </p:nvPicPr>
          <p:blipFill>
            <a:blip r:embed="rId10" cstate="print"/>
            <a:stretch>
              <a:fillRect/>
            </a:stretch>
          </p:blipFill>
          <p:spPr>
            <a:xfrm>
              <a:off x="6801612" y="4116324"/>
              <a:ext cx="1805939" cy="838199"/>
            </a:xfrm>
            <a:prstGeom prst="rect">
              <a:avLst/>
            </a:prstGeom>
          </p:spPr>
        </p:pic>
      </p:grpSp>
      <p:sp>
        <p:nvSpPr>
          <p:cNvPr id="23" name="object 23"/>
          <p:cNvSpPr txBox="1"/>
          <p:nvPr/>
        </p:nvSpPr>
        <p:spPr>
          <a:xfrm>
            <a:off x="5499279" y="4112667"/>
            <a:ext cx="3488054" cy="1968500"/>
          </a:xfrm>
          <a:prstGeom prst="rect">
            <a:avLst/>
          </a:prstGeom>
        </p:spPr>
        <p:txBody>
          <a:bodyPr vert="horz" wrap="square" lIns="0" tIns="12700" rIns="0" bIns="0" rtlCol="0">
            <a:spAutoFit/>
          </a:bodyPr>
          <a:lstStyle/>
          <a:p>
            <a:pPr marL="667385">
              <a:lnSpc>
                <a:spcPct val="100000"/>
              </a:lnSpc>
              <a:spcBef>
                <a:spcPts val="100"/>
              </a:spcBef>
            </a:pPr>
            <a:r>
              <a:rPr sz="3600" b="1" spc="-210" dirty="0">
                <a:solidFill>
                  <a:srgbClr val="FFFF00"/>
                </a:solidFill>
                <a:latin typeface="나눔고딕 ExtraBold"/>
                <a:cs typeface="나눔고딕 ExtraBold"/>
              </a:rPr>
              <a:t>외부</a:t>
            </a:r>
            <a:r>
              <a:rPr sz="3600" b="1" spc="-380" dirty="0">
                <a:solidFill>
                  <a:srgbClr val="FFFF00"/>
                </a:solidFill>
                <a:latin typeface="나눔고딕 ExtraBold"/>
                <a:cs typeface="나눔고딕 ExtraBold"/>
              </a:rPr>
              <a:t> </a:t>
            </a:r>
            <a:r>
              <a:rPr sz="2800" spc="1105" dirty="0">
                <a:solidFill>
                  <a:srgbClr val="FFFFFF"/>
                </a:solidFill>
                <a:latin typeface="휴먼아미체"/>
                <a:cs typeface="휴먼아미체"/>
              </a:rPr>
              <a:t>스크립트</a:t>
            </a:r>
            <a:endParaRPr sz="2800">
              <a:latin typeface="휴먼아미체"/>
              <a:cs typeface="휴먼아미체"/>
            </a:endParaRPr>
          </a:p>
          <a:p>
            <a:pPr marL="12700" marR="5080">
              <a:lnSpc>
                <a:spcPct val="100000"/>
              </a:lnSpc>
              <a:spcBef>
                <a:spcPts val="2335"/>
              </a:spcBef>
            </a:pPr>
            <a:r>
              <a:rPr sz="2400" spc="960" dirty="0">
                <a:solidFill>
                  <a:srgbClr val="006FC0"/>
                </a:solidFill>
                <a:latin typeface="휴먼아미체"/>
                <a:cs typeface="휴먼아미체"/>
              </a:rPr>
              <a:t>스크립트</a:t>
            </a:r>
            <a:r>
              <a:rPr sz="2400" spc="-445" dirty="0">
                <a:solidFill>
                  <a:srgbClr val="006FC0"/>
                </a:solidFill>
                <a:latin typeface="휴먼아미체"/>
                <a:cs typeface="휴먼아미체"/>
              </a:rPr>
              <a:t> </a:t>
            </a:r>
            <a:r>
              <a:rPr sz="2400" spc="900" dirty="0">
                <a:solidFill>
                  <a:srgbClr val="006FC0"/>
                </a:solidFill>
                <a:latin typeface="휴먼아미체"/>
                <a:cs typeface="휴먼아미체"/>
              </a:rPr>
              <a:t>소스만</a:t>
            </a:r>
            <a:r>
              <a:rPr sz="2400" spc="-440" dirty="0">
                <a:solidFill>
                  <a:srgbClr val="006FC0"/>
                </a:solidFill>
                <a:latin typeface="휴먼아미체"/>
                <a:cs typeface="휴먼아미체"/>
              </a:rPr>
              <a:t> </a:t>
            </a:r>
            <a:r>
              <a:rPr sz="2400" spc="844" dirty="0">
                <a:solidFill>
                  <a:srgbClr val="006FC0"/>
                </a:solidFill>
                <a:latin typeface="휴먼아미체"/>
                <a:cs typeface="휴먼아미체"/>
              </a:rPr>
              <a:t>따로</a:t>
            </a:r>
            <a:r>
              <a:rPr sz="2400" spc="-430" dirty="0">
                <a:solidFill>
                  <a:srgbClr val="006FC0"/>
                </a:solidFill>
                <a:latin typeface="휴먼아미체"/>
                <a:cs typeface="휴먼아미체"/>
              </a:rPr>
              <a:t> </a:t>
            </a:r>
            <a:r>
              <a:rPr sz="2400" spc="790" dirty="0">
                <a:solidFill>
                  <a:srgbClr val="006FC0"/>
                </a:solidFill>
                <a:latin typeface="휴먼아미체"/>
                <a:cs typeface="휴먼아미체"/>
              </a:rPr>
              <a:t>파일로 </a:t>
            </a:r>
            <a:r>
              <a:rPr sz="2400" spc="775" dirty="0">
                <a:solidFill>
                  <a:srgbClr val="006FC0"/>
                </a:solidFill>
                <a:latin typeface="휴먼아미체"/>
                <a:cs typeface="휴먼아미체"/>
              </a:rPr>
              <a:t>저장하고</a:t>
            </a:r>
            <a:r>
              <a:rPr sz="2400" spc="-450" dirty="0">
                <a:solidFill>
                  <a:srgbClr val="006FC0"/>
                </a:solidFill>
                <a:latin typeface="휴먼아미체"/>
                <a:cs typeface="휴먼아미체"/>
              </a:rPr>
              <a:t> </a:t>
            </a:r>
            <a:r>
              <a:rPr sz="2400" dirty="0">
                <a:solidFill>
                  <a:srgbClr val="006FC0"/>
                </a:solidFill>
                <a:latin typeface="한컴산뜻돋움"/>
                <a:cs typeface="한컴산뜻돋움"/>
              </a:rPr>
              <a:t>HTML</a:t>
            </a:r>
            <a:r>
              <a:rPr sz="2400" spc="-135" dirty="0">
                <a:solidFill>
                  <a:srgbClr val="006FC0"/>
                </a:solidFill>
                <a:latin typeface="한컴산뜻돋움"/>
                <a:cs typeface="한컴산뜻돋움"/>
              </a:rPr>
              <a:t> </a:t>
            </a:r>
            <a:r>
              <a:rPr sz="2400" spc="740" dirty="0">
                <a:solidFill>
                  <a:srgbClr val="006FC0"/>
                </a:solidFill>
                <a:latin typeface="휴먼아미체"/>
                <a:cs typeface="휴먼아미체"/>
              </a:rPr>
              <a:t>문서에 </a:t>
            </a:r>
            <a:r>
              <a:rPr sz="2400" spc="715" dirty="0">
                <a:solidFill>
                  <a:srgbClr val="006FC0"/>
                </a:solidFill>
                <a:latin typeface="휴먼아미체"/>
                <a:cs typeface="휴먼아미체"/>
              </a:rPr>
              <a:t>연결해서</a:t>
            </a:r>
            <a:r>
              <a:rPr sz="2400" spc="-440" dirty="0">
                <a:solidFill>
                  <a:srgbClr val="006FC0"/>
                </a:solidFill>
                <a:latin typeface="휴먼아미체"/>
                <a:cs typeface="휴먼아미체"/>
              </a:rPr>
              <a:t> </a:t>
            </a:r>
            <a:r>
              <a:rPr sz="2400" spc="844" dirty="0">
                <a:solidFill>
                  <a:srgbClr val="006FC0"/>
                </a:solidFill>
                <a:latin typeface="휴먼아미체"/>
                <a:cs typeface="휴먼아미체"/>
              </a:rPr>
              <a:t>사용하는</a:t>
            </a:r>
            <a:r>
              <a:rPr sz="2400" spc="-430" dirty="0">
                <a:solidFill>
                  <a:srgbClr val="006FC0"/>
                </a:solidFill>
                <a:latin typeface="휴먼아미체"/>
                <a:cs typeface="휴먼아미체"/>
              </a:rPr>
              <a:t> </a:t>
            </a:r>
            <a:r>
              <a:rPr sz="2400" spc="875" dirty="0">
                <a:solidFill>
                  <a:srgbClr val="006FC0"/>
                </a:solidFill>
                <a:latin typeface="휴먼아미체"/>
                <a:cs typeface="휴먼아미체"/>
              </a:rPr>
              <a:t>경우</a:t>
            </a:r>
            <a:endParaRPr sz="2400">
              <a:latin typeface="휴먼아미체"/>
              <a:cs typeface="휴먼아미체"/>
            </a:endParaRPr>
          </a:p>
        </p:txBody>
      </p:sp>
      <p:sp>
        <p:nvSpPr>
          <p:cNvPr id="24" name="TextBox 23">
            <a:extLst>
              <a:ext uri="{FF2B5EF4-FFF2-40B4-BE49-F238E27FC236}">
                <a16:creationId xmlns:a16="http://schemas.microsoft.com/office/drawing/2014/main" id="{FC3C11DC-143F-68F8-37A7-9F6E6CCAA82E}"/>
              </a:ext>
            </a:extLst>
          </p:cNvPr>
          <p:cNvSpPr txBox="1"/>
          <p:nvPr/>
        </p:nvSpPr>
        <p:spPr>
          <a:xfrm>
            <a:off x="306647" y="319086"/>
            <a:ext cx="9299995" cy="707886"/>
          </a:xfrm>
          <a:prstGeom prst="rect">
            <a:avLst/>
          </a:prstGeom>
          <a:noFill/>
        </p:spPr>
        <p:txBody>
          <a:bodyPr wrap="square">
            <a:spAutoFit/>
          </a:bodyPr>
          <a:lstStyle/>
          <a:p>
            <a:r>
              <a:rPr lang="ko-KR" altLang="en-US" sz="4000" dirty="0">
                <a:latin typeface="KoPubWorld돋움체 Bold" panose="00000800000000000000" pitchFamily="2" charset="-127"/>
                <a:ea typeface="KoPubWorld돋움체 Bold" panose="00000800000000000000" pitchFamily="2" charset="-127"/>
                <a:cs typeface="KoPubWorld돋움체 Bold" panose="00000800000000000000" pitchFamily="2" charset="-127"/>
              </a:rPr>
              <a:t>자바스크립트 선언 방법</a:t>
            </a:r>
          </a:p>
        </p:txBody>
      </p:sp>
    </p:spTree>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74</TotalTime>
  <Words>3209</Words>
  <Application>Microsoft Office PowerPoint</Application>
  <PresentationFormat>와이드스크린</PresentationFormat>
  <Paragraphs>480</Paragraphs>
  <Slides>45</Slides>
  <Notes>0</Notes>
  <HiddenSlides>0</HiddenSlides>
  <MMClips>0</MMClips>
  <ScaleCrop>false</ScaleCrop>
  <HeadingPairs>
    <vt:vector size="6" baseType="variant">
      <vt:variant>
        <vt:lpstr>사용한 글꼴</vt:lpstr>
      </vt:variant>
      <vt:variant>
        <vt:i4>15</vt:i4>
      </vt:variant>
      <vt:variant>
        <vt:lpstr>테마</vt:lpstr>
      </vt:variant>
      <vt:variant>
        <vt:i4>1</vt:i4>
      </vt:variant>
      <vt:variant>
        <vt:lpstr>슬라이드 제목</vt:lpstr>
      </vt:variant>
      <vt:variant>
        <vt:i4>45</vt:i4>
      </vt:variant>
    </vt:vector>
  </HeadingPairs>
  <TitlesOfParts>
    <vt:vector size="61" baseType="lpstr">
      <vt:lpstr>D2Coding</vt:lpstr>
      <vt:lpstr>ITC Garamond Std Lt</vt:lpstr>
      <vt:lpstr>KoPubWorld돋움체 Bold</vt:lpstr>
      <vt:lpstr>Tmon몬소리OTF Black</vt:lpstr>
      <vt:lpstr>YoonV YoonMyungjo100Std_OTF</vt:lpstr>
      <vt:lpstr>나눔고딕</vt:lpstr>
      <vt:lpstr>나눔고딕 ExtraBold</vt:lpstr>
      <vt:lpstr>맑은 고딕</vt:lpstr>
      <vt:lpstr>시스템 서체</vt:lpstr>
      <vt:lpstr>한컴산뜻돋움</vt:lpstr>
      <vt:lpstr>함초롬바탕</vt:lpstr>
      <vt:lpstr>휴먼아미체</vt:lpstr>
      <vt:lpstr>Arial</vt:lpstr>
      <vt:lpstr>Times New Roman</vt:lpstr>
      <vt:lpstr>Wingdings</vt:lpstr>
      <vt:lpstr>Office 테마</vt:lpstr>
      <vt:lpstr>PowerPoint 프레젠테이션</vt:lpstr>
      <vt:lpstr>01[HTML+CSS+ JAVASCRIPT] 작성</vt:lpstr>
      <vt:lpstr>PowerPoint 프레젠테이션</vt:lpstr>
      <vt:lpstr>PowerPoint 프레젠테이션</vt:lpstr>
      <vt:lpstr>PowerPoint 프레젠테이션</vt:lpstr>
      <vt:lpstr>02[HTML+CSS+ JAVASCRIPT] 인라인 작성</vt:lpstr>
      <vt:lpstr>PowerPoint 프레젠테이션</vt:lpstr>
      <vt:lpstr>03[HTML+CSS+ JAVASCRIPT] 내부 작성</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02. 자바스크립트 선언 방법</vt:lpstr>
      <vt:lpstr>PowerPoint 프레젠테이션</vt:lpstr>
      <vt:lpstr>PowerPoint 프레젠테이션</vt:lpstr>
      <vt:lpstr>PowerPoint 프레젠테이션</vt:lpstr>
      <vt:lpstr>PowerPoint 프레젠테이션</vt:lpstr>
      <vt:lpstr>04[HTML+CSS+ JAVASCRIPT] 외부 작성</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02. 자바스크립트 선언 방법</vt:lpstr>
      <vt:lpstr>PowerPoint 프레젠테이션</vt:lpstr>
      <vt:lpstr>PowerPoint 프레젠테이션</vt:lpstr>
      <vt:lpstr>PowerPoint 프레젠테이션</vt:lpstr>
      <vt:lpstr>PowerPoint 프레젠테이션</vt:lpstr>
      <vt:lpstr>05[HTML+CSS+ JAVASCRIPT] 해석동작</vt:lpstr>
      <vt:lpstr>웹 브라우저에서 자바스크립트를 해석하는 과정</vt:lpstr>
      <vt:lpstr>PowerPoint 프레젠테이션</vt:lpstr>
      <vt:lpstr>PowerPoint 프레젠테이션</vt:lpstr>
      <vt:lpstr>PowerPoint 프레젠테이션</vt:lpstr>
      <vt:lpstr>PowerPoint 프레젠테이션</vt:lpstr>
      <vt:lpstr>PowerPoint 프레젠테이션</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이 호진</dc:creator>
  <cp:lastModifiedBy>이 호진</cp:lastModifiedBy>
  <cp:revision>10</cp:revision>
  <dcterms:created xsi:type="dcterms:W3CDTF">2023-05-20T06:24:01Z</dcterms:created>
  <dcterms:modified xsi:type="dcterms:W3CDTF">2023-05-22T02:27:09Z</dcterms:modified>
</cp:coreProperties>
</file>